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42EEC-CAAD-4C00-8FEB-8C919639369E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40FC9-3504-41A3-BD86-29F7C5690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6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128;p3">
            <a:extLst>
              <a:ext uri="{FF2B5EF4-FFF2-40B4-BE49-F238E27FC236}">
                <a16:creationId xmlns:a16="http://schemas.microsoft.com/office/drawing/2014/main" id="{2F48AE77-C042-42A6-A5C1-906881573DCA}"/>
              </a:ext>
            </a:extLst>
          </p:cNvPr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810869" y="0"/>
            <a:ext cx="1138113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88;p1">
            <a:extLst>
              <a:ext uri="{FF2B5EF4-FFF2-40B4-BE49-F238E27FC236}">
                <a16:creationId xmlns:a16="http://schemas.microsoft.com/office/drawing/2014/main" id="{B8EEDFB4-A70D-446D-9F65-3AE9A5566A11}"/>
              </a:ext>
            </a:extLst>
          </p:cNvPr>
          <p:cNvGrpSpPr/>
          <p:nvPr/>
        </p:nvGrpSpPr>
        <p:grpSpPr>
          <a:xfrm>
            <a:off x="10467285" y="30661"/>
            <a:ext cx="3449846" cy="3449847"/>
            <a:chOff x="9635020" y="1748411"/>
            <a:chExt cx="5091169" cy="5091169"/>
          </a:xfrm>
        </p:grpSpPr>
        <p:grpSp>
          <p:nvGrpSpPr>
            <p:cNvPr id="8" name="Google Shape;89;p1">
              <a:extLst>
                <a:ext uri="{FF2B5EF4-FFF2-40B4-BE49-F238E27FC236}">
                  <a16:creationId xmlns:a16="http://schemas.microsoft.com/office/drawing/2014/main" id="{1BA7C19F-1CCF-4EC0-A867-BB2FAABE8780}"/>
                </a:ext>
              </a:extLst>
            </p:cNvPr>
            <p:cNvGrpSpPr/>
            <p:nvPr/>
          </p:nvGrpSpPr>
          <p:grpSpPr>
            <a:xfrm rot="-2700000">
              <a:off x="10015568" y="3065829"/>
              <a:ext cx="3629738" cy="1440523"/>
              <a:chOff x="2967395" y="2425529"/>
              <a:chExt cx="5738455" cy="1684968"/>
            </a:xfrm>
          </p:grpSpPr>
          <p:sp>
            <p:nvSpPr>
              <p:cNvPr id="18" name="Google Shape;90;p1">
                <a:extLst>
                  <a:ext uri="{FF2B5EF4-FFF2-40B4-BE49-F238E27FC236}">
                    <a16:creationId xmlns:a16="http://schemas.microsoft.com/office/drawing/2014/main" id="{7EBDDAB9-A544-412E-8B5B-BC77D4F1889D}"/>
                  </a:ext>
                </a:extLst>
              </p:cNvPr>
              <p:cNvSpPr/>
              <p:nvPr/>
            </p:nvSpPr>
            <p:spPr>
              <a:xfrm>
                <a:off x="2967397" y="2425529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91;p1">
                <a:extLst>
                  <a:ext uri="{FF2B5EF4-FFF2-40B4-BE49-F238E27FC236}">
                    <a16:creationId xmlns:a16="http://schemas.microsoft.com/office/drawing/2014/main" id="{923E7D15-7C64-48F9-BCBC-82C5474A75E2}"/>
                  </a:ext>
                </a:extLst>
              </p:cNvPr>
              <p:cNvSpPr/>
              <p:nvPr/>
            </p:nvSpPr>
            <p:spPr>
              <a:xfrm>
                <a:off x="2967396" y="2657475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92;p1">
                <a:extLst>
                  <a:ext uri="{FF2B5EF4-FFF2-40B4-BE49-F238E27FC236}">
                    <a16:creationId xmlns:a16="http://schemas.microsoft.com/office/drawing/2014/main" id="{54FE3ABC-6EFB-46A9-8C90-468588D5F7E8}"/>
                  </a:ext>
                </a:extLst>
              </p:cNvPr>
              <p:cNvSpPr/>
              <p:nvPr/>
            </p:nvSpPr>
            <p:spPr>
              <a:xfrm>
                <a:off x="2967395" y="2890734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93;p1">
                <a:extLst>
                  <a:ext uri="{FF2B5EF4-FFF2-40B4-BE49-F238E27FC236}">
                    <a16:creationId xmlns:a16="http://schemas.microsoft.com/office/drawing/2014/main" id="{9BFC13DF-6A36-4CC7-A8C7-20AE7C1D138B}"/>
                  </a:ext>
                </a:extLst>
              </p:cNvPr>
              <p:cNvSpPr/>
              <p:nvPr/>
            </p:nvSpPr>
            <p:spPr>
              <a:xfrm>
                <a:off x="2967395" y="3136401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94;p1">
                <a:extLst>
                  <a:ext uri="{FF2B5EF4-FFF2-40B4-BE49-F238E27FC236}">
                    <a16:creationId xmlns:a16="http://schemas.microsoft.com/office/drawing/2014/main" id="{7CAC4D4C-3368-49B8-9AF0-E911749DFA1E}"/>
                  </a:ext>
                </a:extLst>
              </p:cNvPr>
              <p:cNvSpPr/>
              <p:nvPr/>
            </p:nvSpPr>
            <p:spPr>
              <a:xfrm>
                <a:off x="2967395" y="3382068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95;p1">
                <a:extLst>
                  <a:ext uri="{FF2B5EF4-FFF2-40B4-BE49-F238E27FC236}">
                    <a16:creationId xmlns:a16="http://schemas.microsoft.com/office/drawing/2014/main" id="{1177FBB8-60DE-4184-904B-81D8BF142F68}"/>
                  </a:ext>
                </a:extLst>
              </p:cNvPr>
              <p:cNvSpPr/>
              <p:nvPr/>
            </p:nvSpPr>
            <p:spPr>
              <a:xfrm>
                <a:off x="2967395" y="3638398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96;p1">
                <a:extLst>
                  <a:ext uri="{FF2B5EF4-FFF2-40B4-BE49-F238E27FC236}">
                    <a16:creationId xmlns:a16="http://schemas.microsoft.com/office/drawing/2014/main" id="{1C7CE8BE-36F7-4DA3-8224-00CEA0B2B832}"/>
                  </a:ext>
                </a:extLst>
              </p:cNvPr>
              <p:cNvSpPr/>
              <p:nvPr/>
            </p:nvSpPr>
            <p:spPr>
              <a:xfrm>
                <a:off x="2967395" y="3891251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97;p1">
              <a:extLst>
                <a:ext uri="{FF2B5EF4-FFF2-40B4-BE49-F238E27FC236}">
                  <a16:creationId xmlns:a16="http://schemas.microsoft.com/office/drawing/2014/main" id="{924A3357-B319-4A69-A675-10AE22AD2F8B}"/>
                </a:ext>
              </a:extLst>
            </p:cNvPr>
            <p:cNvGrpSpPr/>
            <p:nvPr/>
          </p:nvGrpSpPr>
          <p:grpSpPr>
            <a:xfrm rot="-2700000">
              <a:off x="11024459" y="4121323"/>
              <a:ext cx="3629738" cy="1440523"/>
              <a:chOff x="2967395" y="2425529"/>
              <a:chExt cx="5738455" cy="1684968"/>
            </a:xfrm>
          </p:grpSpPr>
          <p:sp>
            <p:nvSpPr>
              <p:cNvPr id="11" name="Google Shape;98;p1">
                <a:extLst>
                  <a:ext uri="{FF2B5EF4-FFF2-40B4-BE49-F238E27FC236}">
                    <a16:creationId xmlns:a16="http://schemas.microsoft.com/office/drawing/2014/main" id="{28335D91-4875-4563-B8A3-F3A6903A6BCF}"/>
                  </a:ext>
                </a:extLst>
              </p:cNvPr>
              <p:cNvSpPr/>
              <p:nvPr/>
            </p:nvSpPr>
            <p:spPr>
              <a:xfrm>
                <a:off x="2967397" y="2425529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99;p1">
                <a:extLst>
                  <a:ext uri="{FF2B5EF4-FFF2-40B4-BE49-F238E27FC236}">
                    <a16:creationId xmlns:a16="http://schemas.microsoft.com/office/drawing/2014/main" id="{06FB7B03-303E-49A8-8234-86FA62933410}"/>
                  </a:ext>
                </a:extLst>
              </p:cNvPr>
              <p:cNvSpPr/>
              <p:nvPr/>
            </p:nvSpPr>
            <p:spPr>
              <a:xfrm>
                <a:off x="2967396" y="2657475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00;p1">
                <a:extLst>
                  <a:ext uri="{FF2B5EF4-FFF2-40B4-BE49-F238E27FC236}">
                    <a16:creationId xmlns:a16="http://schemas.microsoft.com/office/drawing/2014/main" id="{F144E1DE-431B-4AD5-A4E5-310772AB8EE2}"/>
                  </a:ext>
                </a:extLst>
              </p:cNvPr>
              <p:cNvSpPr/>
              <p:nvPr/>
            </p:nvSpPr>
            <p:spPr>
              <a:xfrm>
                <a:off x="2967395" y="2890734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01;p1">
                <a:extLst>
                  <a:ext uri="{FF2B5EF4-FFF2-40B4-BE49-F238E27FC236}">
                    <a16:creationId xmlns:a16="http://schemas.microsoft.com/office/drawing/2014/main" id="{53C72205-B7A5-4252-B4C0-BEF108381634}"/>
                  </a:ext>
                </a:extLst>
              </p:cNvPr>
              <p:cNvSpPr/>
              <p:nvPr/>
            </p:nvSpPr>
            <p:spPr>
              <a:xfrm>
                <a:off x="2967395" y="3136401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02;p1">
                <a:extLst>
                  <a:ext uri="{FF2B5EF4-FFF2-40B4-BE49-F238E27FC236}">
                    <a16:creationId xmlns:a16="http://schemas.microsoft.com/office/drawing/2014/main" id="{4B94FD9A-9E30-489D-ADF5-8D7BDD4A241D}"/>
                  </a:ext>
                </a:extLst>
              </p:cNvPr>
              <p:cNvSpPr/>
              <p:nvPr/>
            </p:nvSpPr>
            <p:spPr>
              <a:xfrm>
                <a:off x="2967395" y="3382068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03;p1">
                <a:extLst>
                  <a:ext uri="{FF2B5EF4-FFF2-40B4-BE49-F238E27FC236}">
                    <a16:creationId xmlns:a16="http://schemas.microsoft.com/office/drawing/2014/main" id="{0BE80C44-A070-470F-BFFA-D68B3456EC64}"/>
                  </a:ext>
                </a:extLst>
              </p:cNvPr>
              <p:cNvSpPr/>
              <p:nvPr/>
            </p:nvSpPr>
            <p:spPr>
              <a:xfrm>
                <a:off x="2967395" y="3638398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04;p1">
                <a:extLst>
                  <a:ext uri="{FF2B5EF4-FFF2-40B4-BE49-F238E27FC236}">
                    <a16:creationId xmlns:a16="http://schemas.microsoft.com/office/drawing/2014/main" id="{4299D604-2674-425E-B3C0-E91E9602D1FE}"/>
                  </a:ext>
                </a:extLst>
              </p:cNvPr>
              <p:cNvSpPr/>
              <p:nvPr/>
            </p:nvSpPr>
            <p:spPr>
              <a:xfrm>
                <a:off x="2967395" y="3891251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" name="Google Shape;105;p1">
              <a:extLst>
                <a:ext uri="{FF2B5EF4-FFF2-40B4-BE49-F238E27FC236}">
                  <a16:creationId xmlns:a16="http://schemas.microsoft.com/office/drawing/2014/main" id="{5A2362C0-041B-437C-9CF8-5DA139DD97B2}"/>
                </a:ext>
              </a:extLst>
            </p:cNvPr>
            <p:cNvSpPr/>
            <p:nvPr/>
          </p:nvSpPr>
          <p:spPr>
            <a:xfrm rot="-2700000">
              <a:off x="10380604" y="2493995"/>
              <a:ext cx="3600000" cy="3600000"/>
            </a:xfrm>
            <a:prstGeom prst="halfFrame">
              <a:avLst>
                <a:gd name="adj1" fmla="val 14071"/>
                <a:gd name="adj2" fmla="val 15342"/>
              </a:avLst>
            </a:prstGeom>
            <a:solidFill>
              <a:srgbClr val="EFB94F"/>
            </a:solidFill>
            <a:ln w="12700" cap="flat" cmpd="sng">
              <a:solidFill>
                <a:srgbClr val="EFB9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106;p1">
            <a:extLst>
              <a:ext uri="{FF2B5EF4-FFF2-40B4-BE49-F238E27FC236}">
                <a16:creationId xmlns:a16="http://schemas.microsoft.com/office/drawing/2014/main" id="{398CF5B5-2F3A-4694-9A18-B9E107E396A0}"/>
              </a:ext>
            </a:extLst>
          </p:cNvPr>
          <p:cNvSpPr/>
          <p:nvPr/>
        </p:nvSpPr>
        <p:spPr>
          <a:xfrm>
            <a:off x="1864659" y="0"/>
            <a:ext cx="806823" cy="685800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EFB9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07;p1">
            <a:extLst>
              <a:ext uri="{FF2B5EF4-FFF2-40B4-BE49-F238E27FC236}">
                <a16:creationId xmlns:a16="http://schemas.microsoft.com/office/drawing/2014/main" id="{DE1D936F-4CFA-49F9-B632-F239AD77FB83}"/>
              </a:ext>
            </a:extLst>
          </p:cNvPr>
          <p:cNvSpPr/>
          <p:nvPr/>
        </p:nvSpPr>
        <p:spPr>
          <a:xfrm>
            <a:off x="0" y="0"/>
            <a:ext cx="1864659" cy="6858000"/>
          </a:xfrm>
          <a:prstGeom prst="rect">
            <a:avLst/>
          </a:prstGeom>
          <a:solidFill>
            <a:srgbClr val="2D3365"/>
          </a:solidFill>
          <a:ln w="12700" cap="flat" cmpd="sng">
            <a:solidFill>
              <a:srgbClr val="2D33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108;p1">
            <a:extLst>
              <a:ext uri="{FF2B5EF4-FFF2-40B4-BE49-F238E27FC236}">
                <a16:creationId xmlns:a16="http://schemas.microsoft.com/office/drawing/2014/main" id="{67370394-BA61-40F4-A003-546AA109AC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734" y="733091"/>
            <a:ext cx="1082085" cy="108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09;p1">
            <a:extLst>
              <a:ext uri="{FF2B5EF4-FFF2-40B4-BE49-F238E27FC236}">
                <a16:creationId xmlns:a16="http://schemas.microsoft.com/office/drawing/2014/main" id="{B413B7F5-F946-4678-8022-95C5091EAF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47" y="1987060"/>
            <a:ext cx="2669929" cy="96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10;p1">
            <a:extLst>
              <a:ext uri="{FF2B5EF4-FFF2-40B4-BE49-F238E27FC236}">
                <a16:creationId xmlns:a16="http://schemas.microsoft.com/office/drawing/2014/main" id="{3865806E-EE09-433D-A2B8-DFC3B76DEE9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735" y="3115303"/>
            <a:ext cx="1082085" cy="108208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1;p1">
            <a:extLst>
              <a:ext uri="{FF2B5EF4-FFF2-40B4-BE49-F238E27FC236}">
                <a16:creationId xmlns:a16="http://schemas.microsoft.com/office/drawing/2014/main" id="{69F24F0B-9495-4211-8965-95B2380E8564}"/>
              </a:ext>
            </a:extLst>
          </p:cNvPr>
          <p:cNvSpPr txBox="1"/>
          <p:nvPr/>
        </p:nvSpPr>
        <p:spPr>
          <a:xfrm rot="-2713621">
            <a:off x="10663098" y="5024472"/>
            <a:ext cx="1697865" cy="165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EFB94F"/>
                </a:solidFill>
                <a:latin typeface="Arial Black"/>
                <a:ea typeface="Arial Black"/>
                <a:cs typeface="Arial Black"/>
                <a:sym typeface="Arial Black"/>
              </a:rPr>
              <a:t>.     .     .     .    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EFB94F"/>
                </a:solidFill>
                <a:latin typeface="Arial Black"/>
                <a:ea typeface="Arial Black"/>
                <a:cs typeface="Arial Black"/>
                <a:sym typeface="Arial Black"/>
              </a:rPr>
              <a:t>.     .     .     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EFB94F"/>
                </a:solidFill>
                <a:latin typeface="Arial Black"/>
                <a:ea typeface="Arial Black"/>
                <a:cs typeface="Arial Black"/>
                <a:sym typeface="Arial Black"/>
              </a:rPr>
              <a:t>.     .     .     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EFB94F"/>
                </a:solidFill>
                <a:latin typeface="Arial Black"/>
                <a:ea typeface="Arial Black"/>
                <a:cs typeface="Arial Black"/>
                <a:sym typeface="Arial Black"/>
              </a:rPr>
              <a:t>.     .     .     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EFB94F"/>
                </a:solidFill>
                <a:latin typeface="Arial Black"/>
                <a:ea typeface="Arial Black"/>
                <a:cs typeface="Arial Black"/>
                <a:sym typeface="Arial Black"/>
              </a:rPr>
              <a:t>.     .     .     .</a:t>
            </a:r>
            <a:endParaRPr sz="1800" b="1">
              <a:solidFill>
                <a:srgbClr val="EFB94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4E26DF-2130-486C-B659-341FD549F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151" y="2999407"/>
            <a:ext cx="755839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92EE206-68E9-4C78-B3BB-DE91ACCC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636" y="991342"/>
            <a:ext cx="7740984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47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12C1C-6EED-425B-AF7A-65A88E74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C665A7-9D23-4AE3-8CC9-37FCA4F2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6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E9D32E-988C-4034-87A8-F40CDB6C9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529504-0C0D-41C2-B55D-CF4E0976E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88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8;p3">
            <a:extLst>
              <a:ext uri="{FF2B5EF4-FFF2-40B4-BE49-F238E27FC236}">
                <a16:creationId xmlns:a16="http://schemas.microsoft.com/office/drawing/2014/main" id="{E2C20667-0B72-4289-BDDC-E7B75176125E}"/>
              </a:ext>
            </a:extLst>
          </p:cNvPr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810869" y="0"/>
            <a:ext cx="1138113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130;p3">
            <a:extLst>
              <a:ext uri="{FF2B5EF4-FFF2-40B4-BE49-F238E27FC236}">
                <a16:creationId xmlns:a16="http://schemas.microsoft.com/office/drawing/2014/main" id="{1644EEC8-0963-41AF-A0DE-C4DB69746A30}"/>
              </a:ext>
            </a:extLst>
          </p:cNvPr>
          <p:cNvGrpSpPr/>
          <p:nvPr/>
        </p:nvGrpSpPr>
        <p:grpSpPr>
          <a:xfrm>
            <a:off x="10467285" y="30661"/>
            <a:ext cx="3449846" cy="3449847"/>
            <a:chOff x="9635020" y="1748411"/>
            <a:chExt cx="5091169" cy="5091169"/>
          </a:xfrm>
        </p:grpSpPr>
        <p:grpSp>
          <p:nvGrpSpPr>
            <p:cNvPr id="9" name="Google Shape;131;p3">
              <a:extLst>
                <a:ext uri="{FF2B5EF4-FFF2-40B4-BE49-F238E27FC236}">
                  <a16:creationId xmlns:a16="http://schemas.microsoft.com/office/drawing/2014/main" id="{B572B991-459C-4725-B512-0DD5D307911C}"/>
                </a:ext>
              </a:extLst>
            </p:cNvPr>
            <p:cNvGrpSpPr/>
            <p:nvPr/>
          </p:nvGrpSpPr>
          <p:grpSpPr>
            <a:xfrm rot="-2700000">
              <a:off x="10015568" y="3065829"/>
              <a:ext cx="3629738" cy="1440523"/>
              <a:chOff x="2967395" y="2425529"/>
              <a:chExt cx="5738455" cy="1684968"/>
            </a:xfrm>
          </p:grpSpPr>
          <p:sp>
            <p:nvSpPr>
              <p:cNvPr id="19" name="Google Shape;132;p3">
                <a:extLst>
                  <a:ext uri="{FF2B5EF4-FFF2-40B4-BE49-F238E27FC236}">
                    <a16:creationId xmlns:a16="http://schemas.microsoft.com/office/drawing/2014/main" id="{BFC88913-0AF4-4370-866C-4867644ECEE5}"/>
                  </a:ext>
                </a:extLst>
              </p:cNvPr>
              <p:cNvSpPr/>
              <p:nvPr/>
            </p:nvSpPr>
            <p:spPr>
              <a:xfrm>
                <a:off x="2967397" y="2425529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33;p3">
                <a:extLst>
                  <a:ext uri="{FF2B5EF4-FFF2-40B4-BE49-F238E27FC236}">
                    <a16:creationId xmlns:a16="http://schemas.microsoft.com/office/drawing/2014/main" id="{C396B2DA-E706-4C3B-8A3F-5CFAD60E4993}"/>
                  </a:ext>
                </a:extLst>
              </p:cNvPr>
              <p:cNvSpPr/>
              <p:nvPr/>
            </p:nvSpPr>
            <p:spPr>
              <a:xfrm>
                <a:off x="2967396" y="2657475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34;p3">
                <a:extLst>
                  <a:ext uri="{FF2B5EF4-FFF2-40B4-BE49-F238E27FC236}">
                    <a16:creationId xmlns:a16="http://schemas.microsoft.com/office/drawing/2014/main" id="{CE53FF99-CAEC-4F4C-9248-9C5F7D02B9A5}"/>
                  </a:ext>
                </a:extLst>
              </p:cNvPr>
              <p:cNvSpPr/>
              <p:nvPr/>
            </p:nvSpPr>
            <p:spPr>
              <a:xfrm>
                <a:off x="2967395" y="2890734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35;p3">
                <a:extLst>
                  <a:ext uri="{FF2B5EF4-FFF2-40B4-BE49-F238E27FC236}">
                    <a16:creationId xmlns:a16="http://schemas.microsoft.com/office/drawing/2014/main" id="{23EF8549-A0B0-4628-8044-EE0614867D41}"/>
                  </a:ext>
                </a:extLst>
              </p:cNvPr>
              <p:cNvSpPr/>
              <p:nvPr/>
            </p:nvSpPr>
            <p:spPr>
              <a:xfrm>
                <a:off x="2967395" y="3136401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36;p3">
                <a:extLst>
                  <a:ext uri="{FF2B5EF4-FFF2-40B4-BE49-F238E27FC236}">
                    <a16:creationId xmlns:a16="http://schemas.microsoft.com/office/drawing/2014/main" id="{E0B50C6D-F4AF-4AD9-97C1-FCC497ED24EC}"/>
                  </a:ext>
                </a:extLst>
              </p:cNvPr>
              <p:cNvSpPr/>
              <p:nvPr/>
            </p:nvSpPr>
            <p:spPr>
              <a:xfrm>
                <a:off x="2967395" y="3382068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37;p3">
                <a:extLst>
                  <a:ext uri="{FF2B5EF4-FFF2-40B4-BE49-F238E27FC236}">
                    <a16:creationId xmlns:a16="http://schemas.microsoft.com/office/drawing/2014/main" id="{EDE1C5F9-4A97-47F2-A13C-EF86925A1C2F}"/>
                  </a:ext>
                </a:extLst>
              </p:cNvPr>
              <p:cNvSpPr/>
              <p:nvPr/>
            </p:nvSpPr>
            <p:spPr>
              <a:xfrm>
                <a:off x="2967395" y="3638398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38;p3">
                <a:extLst>
                  <a:ext uri="{FF2B5EF4-FFF2-40B4-BE49-F238E27FC236}">
                    <a16:creationId xmlns:a16="http://schemas.microsoft.com/office/drawing/2014/main" id="{3741B5CD-2260-4FE2-AE53-2FDAD68831C7}"/>
                  </a:ext>
                </a:extLst>
              </p:cNvPr>
              <p:cNvSpPr/>
              <p:nvPr/>
            </p:nvSpPr>
            <p:spPr>
              <a:xfrm>
                <a:off x="2967395" y="3891251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9;p3">
              <a:extLst>
                <a:ext uri="{FF2B5EF4-FFF2-40B4-BE49-F238E27FC236}">
                  <a16:creationId xmlns:a16="http://schemas.microsoft.com/office/drawing/2014/main" id="{009797C2-C0DB-49DC-9EDD-675DAB422256}"/>
                </a:ext>
              </a:extLst>
            </p:cNvPr>
            <p:cNvGrpSpPr/>
            <p:nvPr/>
          </p:nvGrpSpPr>
          <p:grpSpPr>
            <a:xfrm rot="-2700000">
              <a:off x="11024459" y="4121323"/>
              <a:ext cx="3629738" cy="1440523"/>
              <a:chOff x="2967395" y="2425529"/>
              <a:chExt cx="5738455" cy="1684968"/>
            </a:xfrm>
          </p:grpSpPr>
          <p:sp>
            <p:nvSpPr>
              <p:cNvPr id="12" name="Google Shape;140;p3">
                <a:extLst>
                  <a:ext uri="{FF2B5EF4-FFF2-40B4-BE49-F238E27FC236}">
                    <a16:creationId xmlns:a16="http://schemas.microsoft.com/office/drawing/2014/main" id="{B84DF72A-E21F-4E02-9180-B9BAE6427989}"/>
                  </a:ext>
                </a:extLst>
              </p:cNvPr>
              <p:cNvSpPr/>
              <p:nvPr/>
            </p:nvSpPr>
            <p:spPr>
              <a:xfrm>
                <a:off x="2967397" y="2425529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41;p3">
                <a:extLst>
                  <a:ext uri="{FF2B5EF4-FFF2-40B4-BE49-F238E27FC236}">
                    <a16:creationId xmlns:a16="http://schemas.microsoft.com/office/drawing/2014/main" id="{89612710-420F-4674-8B85-278924B05100}"/>
                  </a:ext>
                </a:extLst>
              </p:cNvPr>
              <p:cNvSpPr/>
              <p:nvPr/>
            </p:nvSpPr>
            <p:spPr>
              <a:xfrm>
                <a:off x="2967396" y="2657475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2;p3">
                <a:extLst>
                  <a:ext uri="{FF2B5EF4-FFF2-40B4-BE49-F238E27FC236}">
                    <a16:creationId xmlns:a16="http://schemas.microsoft.com/office/drawing/2014/main" id="{99A8450F-BDAB-4F86-8B98-F86F8299B995}"/>
                  </a:ext>
                </a:extLst>
              </p:cNvPr>
              <p:cNvSpPr/>
              <p:nvPr/>
            </p:nvSpPr>
            <p:spPr>
              <a:xfrm>
                <a:off x="2967395" y="2890734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3;p3">
                <a:extLst>
                  <a:ext uri="{FF2B5EF4-FFF2-40B4-BE49-F238E27FC236}">
                    <a16:creationId xmlns:a16="http://schemas.microsoft.com/office/drawing/2014/main" id="{17241ECE-BD31-401D-8D42-24576BCF1C9B}"/>
                  </a:ext>
                </a:extLst>
              </p:cNvPr>
              <p:cNvSpPr/>
              <p:nvPr/>
            </p:nvSpPr>
            <p:spPr>
              <a:xfrm>
                <a:off x="2967395" y="3136401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4;p3">
                <a:extLst>
                  <a:ext uri="{FF2B5EF4-FFF2-40B4-BE49-F238E27FC236}">
                    <a16:creationId xmlns:a16="http://schemas.microsoft.com/office/drawing/2014/main" id="{EF433C05-526E-43B6-90B4-B115F1C11769}"/>
                  </a:ext>
                </a:extLst>
              </p:cNvPr>
              <p:cNvSpPr/>
              <p:nvPr/>
            </p:nvSpPr>
            <p:spPr>
              <a:xfrm>
                <a:off x="2967395" y="3382068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5;p3">
                <a:extLst>
                  <a:ext uri="{FF2B5EF4-FFF2-40B4-BE49-F238E27FC236}">
                    <a16:creationId xmlns:a16="http://schemas.microsoft.com/office/drawing/2014/main" id="{C9751A83-62C4-467C-BE96-71DABB24CF93}"/>
                  </a:ext>
                </a:extLst>
              </p:cNvPr>
              <p:cNvSpPr/>
              <p:nvPr/>
            </p:nvSpPr>
            <p:spPr>
              <a:xfrm>
                <a:off x="2967395" y="3638398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6;p3">
                <a:extLst>
                  <a:ext uri="{FF2B5EF4-FFF2-40B4-BE49-F238E27FC236}">
                    <a16:creationId xmlns:a16="http://schemas.microsoft.com/office/drawing/2014/main" id="{FD088DB0-2828-485B-9040-A9769393705D}"/>
                  </a:ext>
                </a:extLst>
              </p:cNvPr>
              <p:cNvSpPr/>
              <p:nvPr/>
            </p:nvSpPr>
            <p:spPr>
              <a:xfrm>
                <a:off x="2967395" y="3891251"/>
                <a:ext cx="5738453" cy="219246"/>
              </a:xfrm>
              <a:prstGeom prst="mathEqual">
                <a:avLst>
                  <a:gd name="adj1" fmla="val 1159"/>
                  <a:gd name="adj2" fmla="val 52960"/>
                </a:avLst>
              </a:prstGeom>
              <a:solidFill>
                <a:srgbClr val="2D3365"/>
              </a:solidFill>
              <a:ln w="12700" cap="flat" cmpd="sng">
                <a:solidFill>
                  <a:srgbClr val="2D336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" name="Google Shape;147;p3">
              <a:extLst>
                <a:ext uri="{FF2B5EF4-FFF2-40B4-BE49-F238E27FC236}">
                  <a16:creationId xmlns:a16="http://schemas.microsoft.com/office/drawing/2014/main" id="{0345A563-E687-458A-B7F9-304F71FDE133}"/>
                </a:ext>
              </a:extLst>
            </p:cNvPr>
            <p:cNvSpPr/>
            <p:nvPr/>
          </p:nvSpPr>
          <p:spPr>
            <a:xfrm rot="-2700000">
              <a:off x="10380604" y="2493995"/>
              <a:ext cx="3600000" cy="3600000"/>
            </a:xfrm>
            <a:prstGeom prst="halfFrame">
              <a:avLst>
                <a:gd name="adj1" fmla="val 14071"/>
                <a:gd name="adj2" fmla="val 15342"/>
              </a:avLst>
            </a:prstGeom>
            <a:solidFill>
              <a:srgbClr val="EFB94F"/>
            </a:solidFill>
            <a:ln w="12700" cap="flat" cmpd="sng">
              <a:solidFill>
                <a:srgbClr val="EFB9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149;p3">
            <a:extLst>
              <a:ext uri="{FF2B5EF4-FFF2-40B4-BE49-F238E27FC236}">
                <a16:creationId xmlns:a16="http://schemas.microsoft.com/office/drawing/2014/main" id="{A49E03B8-C7F0-4544-BE72-0174D460ECDC}"/>
              </a:ext>
            </a:extLst>
          </p:cNvPr>
          <p:cNvSpPr/>
          <p:nvPr/>
        </p:nvSpPr>
        <p:spPr>
          <a:xfrm>
            <a:off x="1" y="0"/>
            <a:ext cx="565078" cy="6858000"/>
          </a:xfrm>
          <a:prstGeom prst="rect">
            <a:avLst/>
          </a:prstGeom>
          <a:solidFill>
            <a:srgbClr val="2D3365"/>
          </a:solidFill>
          <a:ln w="12700" cap="flat" cmpd="sng">
            <a:solidFill>
              <a:srgbClr val="2D33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50;p3">
            <a:extLst>
              <a:ext uri="{FF2B5EF4-FFF2-40B4-BE49-F238E27FC236}">
                <a16:creationId xmlns:a16="http://schemas.microsoft.com/office/drawing/2014/main" id="{4336C1F2-A483-4978-8483-327D0B23CD95}"/>
              </a:ext>
            </a:extLst>
          </p:cNvPr>
          <p:cNvSpPr/>
          <p:nvPr/>
        </p:nvSpPr>
        <p:spPr>
          <a:xfrm>
            <a:off x="538071" y="0"/>
            <a:ext cx="272798" cy="685800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EFB9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151;p3">
            <a:extLst>
              <a:ext uri="{FF2B5EF4-FFF2-40B4-BE49-F238E27FC236}">
                <a16:creationId xmlns:a16="http://schemas.microsoft.com/office/drawing/2014/main" id="{403059C6-61D4-47FD-AE95-DEB44245BF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916" y="146454"/>
            <a:ext cx="1082085" cy="108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52;p3">
            <a:extLst>
              <a:ext uri="{FF2B5EF4-FFF2-40B4-BE49-F238E27FC236}">
                <a16:creationId xmlns:a16="http://schemas.microsoft.com/office/drawing/2014/main" id="{4BDBA420-83B6-4889-9F34-929C834433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427" y="5591343"/>
            <a:ext cx="1082085" cy="108804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1;p1">
            <a:extLst>
              <a:ext uri="{FF2B5EF4-FFF2-40B4-BE49-F238E27FC236}">
                <a16:creationId xmlns:a16="http://schemas.microsoft.com/office/drawing/2014/main" id="{8C2FC0C4-F1F9-4352-8A29-4C857FDC4471}"/>
              </a:ext>
            </a:extLst>
          </p:cNvPr>
          <p:cNvSpPr txBox="1"/>
          <p:nvPr/>
        </p:nvSpPr>
        <p:spPr>
          <a:xfrm rot="-2713621">
            <a:off x="10663098" y="5024472"/>
            <a:ext cx="1697865" cy="165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EFB94F"/>
                </a:solidFill>
                <a:latin typeface="Arial Black"/>
                <a:ea typeface="Arial Black"/>
                <a:cs typeface="Arial Black"/>
                <a:sym typeface="Arial Black"/>
              </a:rPr>
              <a:t>.     .     .     .    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EFB94F"/>
                </a:solidFill>
                <a:latin typeface="Arial Black"/>
                <a:ea typeface="Arial Black"/>
                <a:cs typeface="Arial Black"/>
                <a:sym typeface="Arial Black"/>
              </a:rPr>
              <a:t>.     .     .     .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EFB94F"/>
                </a:solidFill>
                <a:latin typeface="Arial Black"/>
                <a:ea typeface="Arial Black"/>
                <a:cs typeface="Arial Black"/>
                <a:sym typeface="Arial Black"/>
              </a:rPr>
              <a:t>.     .     .     .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EFB94F"/>
                </a:solidFill>
                <a:latin typeface="Arial Black"/>
                <a:ea typeface="Arial Black"/>
                <a:cs typeface="Arial Black"/>
                <a:sym typeface="Arial Black"/>
              </a:rPr>
              <a:t>.     .     .     .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EFB94F"/>
                </a:solidFill>
                <a:latin typeface="Arial Black"/>
                <a:ea typeface="Arial Black"/>
                <a:cs typeface="Arial Black"/>
                <a:sym typeface="Arial Black"/>
              </a:rPr>
              <a:t>.     .     .     .</a:t>
            </a:r>
            <a:endParaRPr sz="1800" b="1" dirty="0">
              <a:solidFill>
                <a:srgbClr val="EFB94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15F32-F346-4AAF-8611-B22CBFCA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80" y="365125"/>
            <a:ext cx="8510789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AD5F7-04CC-4CCD-8B80-2596F1F1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811" y="1897700"/>
            <a:ext cx="911192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08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6BBFF-E815-4A3F-859D-7F96489B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B8CC39-F82D-4385-B856-C8505948F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004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90E99-0966-4BFA-A4BF-040AC15B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9B1CA5-1C5E-487C-BBA2-802B6E7C7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CB5255-ADEF-471D-A4D8-7AAD56DDB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72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CE926-798E-466E-9B3F-DA3FD9EF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27567D-7B19-4D6A-84B2-45CB03B08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114FC0-FE4F-4E99-BBF5-8BF03BB65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E88C1B-ABB2-46A2-8665-F0D4E4CB8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81B989-7FD8-471B-8817-5CA4EFF8B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087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74894-1790-413A-A1F9-C861DD95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208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53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3D0FE-AAB3-4878-BCB6-59D57C47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8419F1-B5D7-4CB1-855A-FB46A363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87E4C0-FEEE-47B8-BB3E-C7EA785DF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965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F1DE7-9EE1-468E-AEFA-14587D24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6F5410-C077-4BB9-BF61-E0716347A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ECE1BF-68AE-4ACE-A7AE-C20F1FEE2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732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4C99B-E341-4D27-839A-1DFCCCD6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BE5A99-452B-4914-8C98-D8A6F2174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A2EBF9-F77A-440E-99B9-15578EFB2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60EB7-F6B0-4D18-9A1E-E7B5A5AA0DF1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85C818-532C-4F31-8265-AAB6CCD83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FE8F0E-22BC-47C9-B5E6-B9551E8D1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1E362-D440-4944-8769-4EF549531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8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C6CA1A-8D12-45B5-15EE-B7FD1E46C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151" y="2999407"/>
            <a:ext cx="7558390" cy="736252"/>
          </a:xfrm>
        </p:spPr>
        <p:txBody>
          <a:bodyPr>
            <a:norm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4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Догляд за </a:t>
            </a:r>
            <a:r>
              <a:rPr lang="ru-RU" sz="40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хворими</a:t>
            </a:r>
            <a:r>
              <a:rPr lang="ru-RU" sz="4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в </a:t>
            </a:r>
            <a:r>
              <a:rPr lang="ru-RU" sz="40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хірургії</a:t>
            </a:r>
            <a:endParaRPr lang="ru-RU" sz="40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41EB9-2977-7947-6F8A-AF510111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182" y="456084"/>
            <a:ext cx="7740984" cy="1325563"/>
          </a:xfrm>
        </p:spPr>
        <p:txBody>
          <a:bodyPr/>
          <a:lstStyle/>
          <a:p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ХАРКІВСЬКИЙ НАЦІОНАЛЬНИЙ УНІВЕРСИТЕТ ІМ. В.Н. КАРАЗІНА</a:t>
            </a:r>
            <a:br>
              <a:rPr lang="ru-R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МЕДИЧНИЙ ФАКУЛЬТЕТ</a:t>
            </a:r>
            <a:br>
              <a:rPr lang="ru-R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КАФЕДРА ЗАГАЛЬНОЇ ХІРУРГІЇ, АНЕСТЕЗІОЛОГІЇ ТА ПАЛІАТИВНОЇ МЕДИЦИНИ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5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8D88C-F1A2-6202-8907-E2B2326D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80" y="142101"/>
            <a:ext cx="8510789" cy="772299"/>
          </a:xfrm>
        </p:spPr>
        <p:txBody>
          <a:bodyPr/>
          <a:lstStyle/>
          <a:p>
            <a:r>
              <a:rPr lang="uk-UA"/>
              <a:t>Актуальність дисципліни</a:t>
            </a:r>
            <a:endParaRPr lang="ru-RU" dirty="0"/>
          </a:p>
        </p:txBody>
      </p:sp>
      <p:sp>
        <p:nvSpPr>
          <p:cNvPr id="8" name="Google Shape;555;p15">
            <a:extLst>
              <a:ext uri="{FF2B5EF4-FFF2-40B4-BE49-F238E27FC236}">
                <a16:creationId xmlns:a16="http://schemas.microsoft.com/office/drawing/2014/main" id="{2772CDBB-656D-27BF-7A35-40C5ACF974E8}"/>
              </a:ext>
            </a:extLst>
          </p:cNvPr>
          <p:cNvSpPr/>
          <p:nvPr/>
        </p:nvSpPr>
        <p:spPr>
          <a:xfrm>
            <a:off x="1267632" y="914400"/>
            <a:ext cx="8477023" cy="5913771"/>
          </a:xfrm>
          <a:custGeom>
            <a:avLst/>
            <a:gdLst/>
            <a:ahLst/>
            <a:cxnLst/>
            <a:rect l="l" t="t" r="r" b="b"/>
            <a:pathLst>
              <a:path w="18879" h="13657" extrusionOk="0">
                <a:moveTo>
                  <a:pt x="10691" y="0"/>
                </a:moveTo>
                <a:cubicBezTo>
                  <a:pt x="10291" y="0"/>
                  <a:pt x="9892" y="5"/>
                  <a:pt x="9494" y="14"/>
                </a:cubicBezTo>
                <a:cubicBezTo>
                  <a:pt x="7125" y="131"/>
                  <a:pt x="4675" y="131"/>
                  <a:pt x="2343" y="583"/>
                </a:cubicBezTo>
                <a:cubicBezTo>
                  <a:pt x="571" y="881"/>
                  <a:pt x="345" y="2048"/>
                  <a:pt x="227" y="3675"/>
                </a:cubicBezTo>
                <a:cubicBezTo>
                  <a:pt x="155" y="4724"/>
                  <a:pt x="118" y="5782"/>
                  <a:pt x="118" y="6794"/>
                </a:cubicBezTo>
                <a:cubicBezTo>
                  <a:pt x="82" y="7852"/>
                  <a:pt x="1" y="9850"/>
                  <a:pt x="715" y="10718"/>
                </a:cubicBezTo>
                <a:cubicBezTo>
                  <a:pt x="1357" y="11505"/>
                  <a:pt x="3057" y="11622"/>
                  <a:pt x="3997" y="11731"/>
                </a:cubicBezTo>
                <a:cubicBezTo>
                  <a:pt x="5787" y="11902"/>
                  <a:pt x="7577" y="11988"/>
                  <a:pt x="9366" y="11988"/>
                </a:cubicBezTo>
                <a:cubicBezTo>
                  <a:pt x="11155" y="11988"/>
                  <a:pt x="12943" y="11902"/>
                  <a:pt x="14729" y="11731"/>
                </a:cubicBezTo>
                <a:cubicBezTo>
                  <a:pt x="15226" y="12409"/>
                  <a:pt x="15714" y="13051"/>
                  <a:pt x="16275" y="13656"/>
                </a:cubicBezTo>
                <a:cubicBezTo>
                  <a:pt x="16311" y="12978"/>
                  <a:pt x="16356" y="12264"/>
                  <a:pt x="16428" y="11586"/>
                </a:cubicBezTo>
                <a:cubicBezTo>
                  <a:pt x="16727" y="11541"/>
                  <a:pt x="17034" y="11505"/>
                  <a:pt x="17296" y="11468"/>
                </a:cubicBezTo>
                <a:cubicBezTo>
                  <a:pt x="18842" y="11242"/>
                  <a:pt x="18761" y="9055"/>
                  <a:pt x="18797" y="8006"/>
                </a:cubicBezTo>
                <a:cubicBezTo>
                  <a:pt x="18879" y="6080"/>
                  <a:pt x="18842" y="4200"/>
                  <a:pt x="18725" y="2274"/>
                </a:cubicBezTo>
                <a:cubicBezTo>
                  <a:pt x="18653" y="1225"/>
                  <a:pt x="17974" y="737"/>
                  <a:pt x="17070" y="466"/>
                </a:cubicBezTo>
                <a:cubicBezTo>
                  <a:pt x="16202" y="203"/>
                  <a:pt x="15181" y="203"/>
                  <a:pt x="14358" y="131"/>
                </a:cubicBezTo>
                <a:cubicBezTo>
                  <a:pt x="13138" y="42"/>
                  <a:pt x="11913" y="0"/>
                  <a:pt x="10691" y="0"/>
                </a:cubicBezTo>
                <a:close/>
              </a:path>
            </a:pathLst>
          </a:custGeom>
          <a:solidFill>
            <a:srgbClr val="FDD4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oogle Shape;556;p15">
            <a:extLst>
              <a:ext uri="{FF2B5EF4-FFF2-40B4-BE49-F238E27FC236}">
                <a16:creationId xmlns:a16="http://schemas.microsoft.com/office/drawing/2014/main" id="{71CB66C8-F2AC-5952-E5A4-4D845BDFAC49}"/>
              </a:ext>
            </a:extLst>
          </p:cNvPr>
          <p:cNvGrpSpPr/>
          <p:nvPr/>
        </p:nvGrpSpPr>
        <p:grpSpPr>
          <a:xfrm>
            <a:off x="9260401" y="1572278"/>
            <a:ext cx="2288728" cy="4963369"/>
            <a:chOff x="6597222" y="1085430"/>
            <a:chExt cx="1540718" cy="3667558"/>
          </a:xfrm>
        </p:grpSpPr>
        <p:sp>
          <p:nvSpPr>
            <p:cNvPr id="10" name="Google Shape;557;p15">
              <a:extLst>
                <a:ext uri="{FF2B5EF4-FFF2-40B4-BE49-F238E27FC236}">
                  <a16:creationId xmlns:a16="http://schemas.microsoft.com/office/drawing/2014/main" id="{543A6F45-5051-98DE-CB1E-8EFDDE05FD80}"/>
                </a:ext>
              </a:extLst>
            </p:cNvPr>
            <p:cNvSpPr/>
            <p:nvPr/>
          </p:nvSpPr>
          <p:spPr>
            <a:xfrm>
              <a:off x="6602206" y="4444339"/>
              <a:ext cx="1535734" cy="308649"/>
            </a:xfrm>
            <a:custGeom>
              <a:avLst/>
              <a:gdLst/>
              <a:ahLst/>
              <a:cxnLst/>
              <a:rect l="l" t="t" r="r" b="b"/>
              <a:pathLst>
                <a:path w="22495" h="4521" extrusionOk="0">
                  <a:moveTo>
                    <a:pt x="11265" y="0"/>
                  </a:moveTo>
                  <a:cubicBezTo>
                    <a:pt x="5054" y="0"/>
                    <a:pt x="0" y="1022"/>
                    <a:pt x="0" y="2261"/>
                  </a:cubicBezTo>
                  <a:cubicBezTo>
                    <a:pt x="0" y="3508"/>
                    <a:pt x="5054" y="4521"/>
                    <a:pt x="11265" y="4521"/>
                  </a:cubicBezTo>
                  <a:cubicBezTo>
                    <a:pt x="17449" y="4521"/>
                    <a:pt x="22494" y="3508"/>
                    <a:pt x="22494" y="2261"/>
                  </a:cubicBezTo>
                  <a:cubicBezTo>
                    <a:pt x="22494" y="1022"/>
                    <a:pt x="17449" y="0"/>
                    <a:pt x="11265" y="0"/>
                  </a:cubicBezTo>
                  <a:close/>
                </a:path>
              </a:pathLst>
            </a:custGeom>
            <a:solidFill>
              <a:srgbClr val="404F64">
                <a:alpha val="9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58;p15">
              <a:extLst>
                <a:ext uri="{FF2B5EF4-FFF2-40B4-BE49-F238E27FC236}">
                  <a16:creationId xmlns:a16="http://schemas.microsoft.com/office/drawing/2014/main" id="{A113C2BE-2D46-A417-C4C5-BB53D89783B8}"/>
                </a:ext>
              </a:extLst>
            </p:cNvPr>
            <p:cNvSpPr/>
            <p:nvPr/>
          </p:nvSpPr>
          <p:spPr>
            <a:xfrm>
              <a:off x="6872557" y="1085430"/>
              <a:ext cx="1003023" cy="984112"/>
            </a:xfrm>
            <a:custGeom>
              <a:avLst/>
              <a:gdLst/>
              <a:ahLst/>
              <a:cxnLst/>
              <a:rect l="l" t="t" r="r" b="b"/>
              <a:pathLst>
                <a:path w="14692" h="14415" extrusionOk="0">
                  <a:moveTo>
                    <a:pt x="6351" y="0"/>
                  </a:moveTo>
                  <a:cubicBezTo>
                    <a:pt x="6052" y="0"/>
                    <a:pt x="5749" y="77"/>
                    <a:pt x="5461" y="198"/>
                  </a:cubicBezTo>
                  <a:cubicBezTo>
                    <a:pt x="4367" y="533"/>
                    <a:pt x="3617" y="1138"/>
                    <a:pt x="3128" y="2187"/>
                  </a:cubicBezTo>
                  <a:cubicBezTo>
                    <a:pt x="2866" y="2793"/>
                    <a:pt x="2785" y="3471"/>
                    <a:pt x="2749" y="4149"/>
                  </a:cubicBezTo>
                  <a:cubicBezTo>
                    <a:pt x="2713" y="4791"/>
                    <a:pt x="2713" y="5433"/>
                    <a:pt x="2749" y="6075"/>
                  </a:cubicBezTo>
                  <a:cubicBezTo>
                    <a:pt x="2749" y="6482"/>
                    <a:pt x="2785" y="6934"/>
                    <a:pt x="2559" y="7313"/>
                  </a:cubicBezTo>
                  <a:cubicBezTo>
                    <a:pt x="2333" y="7729"/>
                    <a:pt x="1845" y="7919"/>
                    <a:pt x="1465" y="8181"/>
                  </a:cubicBezTo>
                  <a:cubicBezTo>
                    <a:pt x="606" y="8742"/>
                    <a:pt x="0" y="9764"/>
                    <a:pt x="109" y="10821"/>
                  </a:cubicBezTo>
                  <a:cubicBezTo>
                    <a:pt x="224" y="11815"/>
                    <a:pt x="1132" y="12739"/>
                    <a:pt x="2131" y="12739"/>
                  </a:cubicBezTo>
                  <a:cubicBezTo>
                    <a:pt x="2150" y="12739"/>
                    <a:pt x="2169" y="12739"/>
                    <a:pt x="2188" y="12738"/>
                  </a:cubicBezTo>
                  <a:cubicBezTo>
                    <a:pt x="2463" y="13436"/>
                    <a:pt x="3242" y="13885"/>
                    <a:pt x="3995" y="13885"/>
                  </a:cubicBezTo>
                  <a:cubicBezTo>
                    <a:pt x="4256" y="13885"/>
                    <a:pt x="4514" y="13831"/>
                    <a:pt x="4747" y="13714"/>
                  </a:cubicBezTo>
                  <a:lnTo>
                    <a:pt x="11862" y="14392"/>
                  </a:lnTo>
                  <a:cubicBezTo>
                    <a:pt x="11959" y="14407"/>
                    <a:pt x="12056" y="14414"/>
                    <a:pt x="12152" y="14414"/>
                  </a:cubicBezTo>
                  <a:cubicBezTo>
                    <a:pt x="12584" y="14414"/>
                    <a:pt x="13002" y="14272"/>
                    <a:pt x="13372" y="14058"/>
                  </a:cubicBezTo>
                  <a:cubicBezTo>
                    <a:pt x="13715" y="13868"/>
                    <a:pt x="14014" y="13606"/>
                    <a:pt x="14122" y="13226"/>
                  </a:cubicBezTo>
                  <a:cubicBezTo>
                    <a:pt x="14240" y="12856"/>
                    <a:pt x="14050" y="12403"/>
                    <a:pt x="13670" y="12286"/>
                  </a:cubicBezTo>
                  <a:cubicBezTo>
                    <a:pt x="14312" y="11906"/>
                    <a:pt x="14692" y="11156"/>
                    <a:pt x="14574" y="10405"/>
                  </a:cubicBezTo>
                  <a:cubicBezTo>
                    <a:pt x="14502" y="9691"/>
                    <a:pt x="13978" y="9049"/>
                    <a:pt x="13300" y="8787"/>
                  </a:cubicBezTo>
                  <a:cubicBezTo>
                    <a:pt x="12992" y="8670"/>
                    <a:pt x="12658" y="8597"/>
                    <a:pt x="12468" y="8371"/>
                  </a:cubicBezTo>
                  <a:cubicBezTo>
                    <a:pt x="12278" y="8145"/>
                    <a:pt x="12242" y="7802"/>
                    <a:pt x="12242" y="7503"/>
                  </a:cubicBezTo>
                  <a:cubicBezTo>
                    <a:pt x="12242" y="6337"/>
                    <a:pt x="12242" y="5207"/>
                    <a:pt x="12206" y="4077"/>
                  </a:cubicBezTo>
                  <a:cubicBezTo>
                    <a:pt x="12206" y="3055"/>
                    <a:pt x="12088" y="2269"/>
                    <a:pt x="11455" y="1401"/>
                  </a:cubicBezTo>
                  <a:cubicBezTo>
                    <a:pt x="10740" y="478"/>
                    <a:pt x="9549" y="70"/>
                    <a:pt x="8375" y="70"/>
                  </a:cubicBezTo>
                  <a:cubicBezTo>
                    <a:pt x="8065" y="70"/>
                    <a:pt x="7757" y="98"/>
                    <a:pt x="7459" y="153"/>
                  </a:cubicBezTo>
                  <a:cubicBezTo>
                    <a:pt x="7381" y="153"/>
                    <a:pt x="7306" y="173"/>
                    <a:pt x="7231" y="173"/>
                  </a:cubicBezTo>
                  <a:cubicBezTo>
                    <a:pt x="7193" y="173"/>
                    <a:pt x="7155" y="168"/>
                    <a:pt x="7115" y="153"/>
                  </a:cubicBezTo>
                  <a:cubicBezTo>
                    <a:pt x="7043" y="153"/>
                    <a:pt x="6935" y="117"/>
                    <a:pt x="6853" y="81"/>
                  </a:cubicBezTo>
                  <a:cubicBezTo>
                    <a:pt x="6690" y="25"/>
                    <a:pt x="6521" y="0"/>
                    <a:pt x="6351" y="0"/>
                  </a:cubicBez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559;p15">
              <a:extLst>
                <a:ext uri="{FF2B5EF4-FFF2-40B4-BE49-F238E27FC236}">
                  <a16:creationId xmlns:a16="http://schemas.microsoft.com/office/drawing/2014/main" id="{C18F84D4-F080-37DE-6855-FE853B375889}"/>
                </a:ext>
              </a:extLst>
            </p:cNvPr>
            <p:cNvSpPr/>
            <p:nvPr/>
          </p:nvSpPr>
          <p:spPr>
            <a:xfrm>
              <a:off x="6597222" y="1857228"/>
              <a:ext cx="221058" cy="296019"/>
            </a:xfrm>
            <a:custGeom>
              <a:avLst/>
              <a:gdLst/>
              <a:ahLst/>
              <a:cxnLst/>
              <a:rect l="l" t="t" r="r" b="b"/>
              <a:pathLst>
                <a:path w="3238" h="4336" extrusionOk="0">
                  <a:moveTo>
                    <a:pt x="1659" y="0"/>
                  </a:moveTo>
                  <a:cubicBezTo>
                    <a:pt x="1628" y="0"/>
                    <a:pt x="1601" y="22"/>
                    <a:pt x="1583" y="77"/>
                  </a:cubicBezTo>
                  <a:cubicBezTo>
                    <a:pt x="1583" y="231"/>
                    <a:pt x="1655" y="457"/>
                    <a:pt x="1701" y="565"/>
                  </a:cubicBezTo>
                  <a:cubicBezTo>
                    <a:pt x="1773" y="909"/>
                    <a:pt x="1881" y="1243"/>
                    <a:pt x="1999" y="1551"/>
                  </a:cubicBezTo>
                  <a:cubicBezTo>
                    <a:pt x="1773" y="1243"/>
                    <a:pt x="1619" y="872"/>
                    <a:pt x="1429" y="529"/>
                  </a:cubicBezTo>
                  <a:cubicBezTo>
                    <a:pt x="1393" y="420"/>
                    <a:pt x="1285" y="267"/>
                    <a:pt x="1131" y="231"/>
                  </a:cubicBezTo>
                  <a:cubicBezTo>
                    <a:pt x="1131" y="231"/>
                    <a:pt x="1115" y="214"/>
                    <a:pt x="1104" y="214"/>
                  </a:cubicBezTo>
                  <a:cubicBezTo>
                    <a:pt x="1099" y="214"/>
                    <a:pt x="1095" y="218"/>
                    <a:pt x="1095" y="231"/>
                  </a:cubicBezTo>
                  <a:cubicBezTo>
                    <a:pt x="1059" y="231"/>
                    <a:pt x="1023" y="267"/>
                    <a:pt x="1023" y="303"/>
                  </a:cubicBezTo>
                  <a:cubicBezTo>
                    <a:pt x="1023" y="339"/>
                    <a:pt x="1023" y="339"/>
                    <a:pt x="1059" y="375"/>
                  </a:cubicBezTo>
                  <a:cubicBezTo>
                    <a:pt x="1167" y="909"/>
                    <a:pt x="1393" y="1361"/>
                    <a:pt x="1583" y="1849"/>
                  </a:cubicBezTo>
                  <a:cubicBezTo>
                    <a:pt x="1393" y="1659"/>
                    <a:pt x="1249" y="1433"/>
                    <a:pt x="1059" y="1243"/>
                  </a:cubicBezTo>
                  <a:cubicBezTo>
                    <a:pt x="905" y="1098"/>
                    <a:pt x="797" y="872"/>
                    <a:pt x="607" y="755"/>
                  </a:cubicBezTo>
                  <a:cubicBezTo>
                    <a:pt x="571" y="719"/>
                    <a:pt x="571" y="719"/>
                    <a:pt x="525" y="719"/>
                  </a:cubicBezTo>
                  <a:cubicBezTo>
                    <a:pt x="525" y="719"/>
                    <a:pt x="489" y="719"/>
                    <a:pt x="489" y="755"/>
                  </a:cubicBezTo>
                  <a:lnTo>
                    <a:pt x="489" y="791"/>
                  </a:lnTo>
                  <a:cubicBezTo>
                    <a:pt x="489" y="1017"/>
                    <a:pt x="643" y="1243"/>
                    <a:pt x="751" y="1469"/>
                  </a:cubicBezTo>
                  <a:cubicBezTo>
                    <a:pt x="869" y="1695"/>
                    <a:pt x="1059" y="1885"/>
                    <a:pt x="1203" y="2075"/>
                  </a:cubicBezTo>
                  <a:cubicBezTo>
                    <a:pt x="1059" y="2003"/>
                    <a:pt x="869" y="1921"/>
                    <a:pt x="679" y="1849"/>
                  </a:cubicBezTo>
                  <a:cubicBezTo>
                    <a:pt x="557" y="1820"/>
                    <a:pt x="390" y="1763"/>
                    <a:pt x="254" y="1763"/>
                  </a:cubicBezTo>
                  <a:cubicBezTo>
                    <a:pt x="218" y="1763"/>
                    <a:pt x="185" y="1767"/>
                    <a:pt x="155" y="1777"/>
                  </a:cubicBezTo>
                  <a:cubicBezTo>
                    <a:pt x="118" y="1777"/>
                    <a:pt x="118" y="1777"/>
                    <a:pt x="118" y="1813"/>
                  </a:cubicBezTo>
                  <a:cubicBezTo>
                    <a:pt x="1" y="1957"/>
                    <a:pt x="1023" y="2491"/>
                    <a:pt x="1059" y="2563"/>
                  </a:cubicBezTo>
                  <a:cubicBezTo>
                    <a:pt x="1583" y="3051"/>
                    <a:pt x="1737" y="3766"/>
                    <a:pt x="2189" y="4335"/>
                  </a:cubicBezTo>
                  <a:lnTo>
                    <a:pt x="3238" y="3241"/>
                  </a:lnTo>
                  <a:cubicBezTo>
                    <a:pt x="2903" y="2753"/>
                    <a:pt x="2939" y="2147"/>
                    <a:pt x="3012" y="1623"/>
                  </a:cubicBezTo>
                  <a:cubicBezTo>
                    <a:pt x="3012" y="1469"/>
                    <a:pt x="3238" y="872"/>
                    <a:pt x="2975" y="872"/>
                  </a:cubicBezTo>
                  <a:cubicBezTo>
                    <a:pt x="2867" y="872"/>
                    <a:pt x="2713" y="1053"/>
                    <a:pt x="2677" y="1135"/>
                  </a:cubicBezTo>
                  <a:cubicBezTo>
                    <a:pt x="2641" y="1243"/>
                    <a:pt x="2605" y="1325"/>
                    <a:pt x="2605" y="1433"/>
                  </a:cubicBezTo>
                  <a:cubicBezTo>
                    <a:pt x="2560" y="1469"/>
                    <a:pt x="2488" y="1656"/>
                    <a:pt x="2523" y="1730"/>
                  </a:cubicBezTo>
                  <a:lnTo>
                    <a:pt x="2523" y="1730"/>
                  </a:lnTo>
                  <a:cubicBezTo>
                    <a:pt x="2378" y="1432"/>
                    <a:pt x="2297" y="1134"/>
                    <a:pt x="2189" y="827"/>
                  </a:cubicBezTo>
                  <a:cubicBezTo>
                    <a:pt x="2153" y="646"/>
                    <a:pt x="2035" y="420"/>
                    <a:pt x="1927" y="231"/>
                  </a:cubicBezTo>
                  <a:cubicBezTo>
                    <a:pt x="1893" y="203"/>
                    <a:pt x="1755" y="0"/>
                    <a:pt x="1659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60;p15">
              <a:extLst>
                <a:ext uri="{FF2B5EF4-FFF2-40B4-BE49-F238E27FC236}">
                  <a16:creationId xmlns:a16="http://schemas.microsoft.com/office/drawing/2014/main" id="{6A886596-9544-512F-8D35-847F2DF62BE2}"/>
                </a:ext>
              </a:extLst>
            </p:cNvPr>
            <p:cNvSpPr/>
            <p:nvPr/>
          </p:nvSpPr>
          <p:spPr>
            <a:xfrm>
              <a:off x="7227427" y="1736526"/>
              <a:ext cx="429691" cy="309400"/>
            </a:xfrm>
            <a:custGeom>
              <a:avLst/>
              <a:gdLst/>
              <a:ahLst/>
              <a:cxnLst/>
              <a:rect l="l" t="t" r="r" b="b"/>
              <a:pathLst>
                <a:path w="6294" h="4532" extrusionOk="0">
                  <a:moveTo>
                    <a:pt x="3048" y="0"/>
                  </a:moveTo>
                  <a:cubicBezTo>
                    <a:pt x="2189" y="37"/>
                    <a:pt x="1131" y="380"/>
                    <a:pt x="643" y="1131"/>
                  </a:cubicBezTo>
                  <a:cubicBezTo>
                    <a:pt x="1" y="2107"/>
                    <a:pt x="37" y="3463"/>
                    <a:pt x="525" y="4449"/>
                  </a:cubicBezTo>
                  <a:cubicBezTo>
                    <a:pt x="551" y="4507"/>
                    <a:pt x="596" y="4531"/>
                    <a:pt x="643" y="4531"/>
                  </a:cubicBezTo>
                  <a:cubicBezTo>
                    <a:pt x="740" y="4531"/>
                    <a:pt x="842" y="4424"/>
                    <a:pt x="787" y="4295"/>
                  </a:cubicBezTo>
                  <a:cubicBezTo>
                    <a:pt x="381" y="3427"/>
                    <a:pt x="299" y="2261"/>
                    <a:pt x="787" y="1429"/>
                  </a:cubicBezTo>
                  <a:cubicBezTo>
                    <a:pt x="1203" y="679"/>
                    <a:pt x="2107" y="416"/>
                    <a:pt x="2903" y="299"/>
                  </a:cubicBezTo>
                  <a:cubicBezTo>
                    <a:pt x="3013" y="287"/>
                    <a:pt x="3124" y="281"/>
                    <a:pt x="3236" y="281"/>
                  </a:cubicBezTo>
                  <a:cubicBezTo>
                    <a:pt x="3811" y="281"/>
                    <a:pt x="4394" y="435"/>
                    <a:pt x="4901" y="715"/>
                  </a:cubicBezTo>
                  <a:cubicBezTo>
                    <a:pt x="5914" y="1320"/>
                    <a:pt x="6031" y="3129"/>
                    <a:pt x="5353" y="3997"/>
                  </a:cubicBezTo>
                  <a:cubicBezTo>
                    <a:pt x="5266" y="4103"/>
                    <a:pt x="5347" y="4234"/>
                    <a:pt x="5439" y="4234"/>
                  </a:cubicBezTo>
                  <a:cubicBezTo>
                    <a:pt x="5471" y="4234"/>
                    <a:pt x="5505" y="4218"/>
                    <a:pt x="5534" y="4177"/>
                  </a:cubicBezTo>
                  <a:cubicBezTo>
                    <a:pt x="6293" y="3319"/>
                    <a:pt x="6212" y="2035"/>
                    <a:pt x="5651" y="1094"/>
                  </a:cubicBezTo>
                  <a:cubicBezTo>
                    <a:pt x="5127" y="227"/>
                    <a:pt x="3997" y="0"/>
                    <a:pt x="3048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61;p15">
              <a:extLst>
                <a:ext uri="{FF2B5EF4-FFF2-40B4-BE49-F238E27FC236}">
                  <a16:creationId xmlns:a16="http://schemas.microsoft.com/office/drawing/2014/main" id="{765D5011-803B-AD47-E7D0-659AAEA4642D}"/>
                </a:ext>
              </a:extLst>
            </p:cNvPr>
            <p:cNvSpPr/>
            <p:nvPr/>
          </p:nvSpPr>
          <p:spPr>
            <a:xfrm>
              <a:off x="7147823" y="1682182"/>
              <a:ext cx="565480" cy="325989"/>
            </a:xfrm>
            <a:custGeom>
              <a:avLst/>
              <a:gdLst/>
              <a:ahLst/>
              <a:cxnLst/>
              <a:rect l="l" t="t" r="r" b="b"/>
              <a:pathLst>
                <a:path w="8283" h="4775" extrusionOk="0">
                  <a:moveTo>
                    <a:pt x="5045" y="1"/>
                  </a:moveTo>
                  <a:cubicBezTo>
                    <a:pt x="4440" y="82"/>
                    <a:pt x="3843" y="118"/>
                    <a:pt x="3237" y="155"/>
                  </a:cubicBezTo>
                  <a:cubicBezTo>
                    <a:pt x="3273" y="796"/>
                    <a:pt x="3201" y="1438"/>
                    <a:pt x="3237" y="2035"/>
                  </a:cubicBezTo>
                  <a:cubicBezTo>
                    <a:pt x="2559" y="2153"/>
                    <a:pt x="2035" y="2225"/>
                    <a:pt x="1429" y="2532"/>
                  </a:cubicBezTo>
                  <a:cubicBezTo>
                    <a:pt x="823" y="2795"/>
                    <a:pt x="299" y="3210"/>
                    <a:pt x="1" y="3771"/>
                  </a:cubicBezTo>
                  <a:cubicBezTo>
                    <a:pt x="787" y="3997"/>
                    <a:pt x="1501" y="4377"/>
                    <a:pt x="2297" y="4521"/>
                  </a:cubicBezTo>
                  <a:cubicBezTo>
                    <a:pt x="3032" y="4698"/>
                    <a:pt x="3766" y="4775"/>
                    <a:pt x="4511" y="4775"/>
                  </a:cubicBezTo>
                  <a:cubicBezTo>
                    <a:pt x="4912" y="4775"/>
                    <a:pt x="5315" y="4752"/>
                    <a:pt x="5723" y="4711"/>
                  </a:cubicBezTo>
                  <a:cubicBezTo>
                    <a:pt x="6212" y="4675"/>
                    <a:pt x="6745" y="4675"/>
                    <a:pt x="7233" y="4521"/>
                  </a:cubicBezTo>
                  <a:cubicBezTo>
                    <a:pt x="7586" y="4429"/>
                    <a:pt x="7770" y="4331"/>
                    <a:pt x="8094" y="4331"/>
                  </a:cubicBezTo>
                  <a:cubicBezTo>
                    <a:pt x="8152" y="4331"/>
                    <a:pt x="8214" y="4334"/>
                    <a:pt x="8282" y="4341"/>
                  </a:cubicBezTo>
                  <a:cubicBezTo>
                    <a:pt x="8282" y="3436"/>
                    <a:pt x="7459" y="2569"/>
                    <a:pt x="6664" y="2261"/>
                  </a:cubicBezTo>
                  <a:cubicBezTo>
                    <a:pt x="6402" y="2189"/>
                    <a:pt x="6139" y="2153"/>
                    <a:pt x="5877" y="2116"/>
                  </a:cubicBezTo>
                  <a:cubicBezTo>
                    <a:pt x="5651" y="2056"/>
                    <a:pt x="5449" y="2021"/>
                    <a:pt x="5253" y="2021"/>
                  </a:cubicBezTo>
                  <a:cubicBezTo>
                    <a:pt x="5183" y="2021"/>
                    <a:pt x="5114" y="2026"/>
                    <a:pt x="5045" y="2035"/>
                  </a:cubicBezTo>
                  <a:cubicBezTo>
                    <a:pt x="5045" y="1854"/>
                    <a:pt x="5082" y="1"/>
                    <a:pt x="5045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62;p15">
              <a:extLst>
                <a:ext uri="{FF2B5EF4-FFF2-40B4-BE49-F238E27FC236}">
                  <a16:creationId xmlns:a16="http://schemas.microsoft.com/office/drawing/2014/main" id="{84EB2DEF-23EE-DBAC-1677-76239C22A4B5}"/>
                </a:ext>
              </a:extLst>
            </p:cNvPr>
            <p:cNvSpPr/>
            <p:nvPr/>
          </p:nvSpPr>
          <p:spPr>
            <a:xfrm>
              <a:off x="6987934" y="4373201"/>
              <a:ext cx="352546" cy="264410"/>
            </a:xfrm>
            <a:custGeom>
              <a:avLst/>
              <a:gdLst/>
              <a:ahLst/>
              <a:cxnLst/>
              <a:rect l="l" t="t" r="r" b="b"/>
              <a:pathLst>
                <a:path w="5164" h="3873" extrusionOk="0">
                  <a:moveTo>
                    <a:pt x="3945" y="1"/>
                  </a:moveTo>
                  <a:cubicBezTo>
                    <a:pt x="3820" y="1"/>
                    <a:pt x="3735" y="10"/>
                    <a:pt x="3735" y="30"/>
                  </a:cubicBezTo>
                  <a:cubicBezTo>
                    <a:pt x="3617" y="554"/>
                    <a:pt x="3771" y="1314"/>
                    <a:pt x="3391" y="1720"/>
                  </a:cubicBezTo>
                  <a:cubicBezTo>
                    <a:pt x="3210" y="1874"/>
                    <a:pt x="2939" y="1992"/>
                    <a:pt x="2713" y="2064"/>
                  </a:cubicBezTo>
                  <a:cubicBezTo>
                    <a:pt x="2153" y="2218"/>
                    <a:pt x="1583" y="2326"/>
                    <a:pt x="1059" y="2552"/>
                  </a:cubicBezTo>
                  <a:cubicBezTo>
                    <a:pt x="534" y="2778"/>
                    <a:pt x="118" y="3077"/>
                    <a:pt x="1" y="3682"/>
                  </a:cubicBezTo>
                  <a:cubicBezTo>
                    <a:pt x="1" y="3718"/>
                    <a:pt x="869" y="3800"/>
                    <a:pt x="1475" y="3836"/>
                  </a:cubicBezTo>
                  <a:cubicBezTo>
                    <a:pt x="1773" y="3872"/>
                    <a:pt x="1963" y="3872"/>
                    <a:pt x="2035" y="3872"/>
                  </a:cubicBezTo>
                  <a:cubicBezTo>
                    <a:pt x="2677" y="3872"/>
                    <a:pt x="3355" y="3836"/>
                    <a:pt x="4033" y="3755"/>
                  </a:cubicBezTo>
                  <a:cubicBezTo>
                    <a:pt x="4151" y="3718"/>
                    <a:pt x="4937" y="3610"/>
                    <a:pt x="5163" y="3456"/>
                  </a:cubicBezTo>
                  <a:lnTo>
                    <a:pt x="5163" y="554"/>
                  </a:lnTo>
                  <a:cubicBezTo>
                    <a:pt x="5127" y="364"/>
                    <a:pt x="5055" y="220"/>
                    <a:pt x="4937" y="138"/>
                  </a:cubicBezTo>
                  <a:cubicBezTo>
                    <a:pt x="4859" y="60"/>
                    <a:pt x="4269" y="1"/>
                    <a:pt x="3945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63;p15">
              <a:extLst>
                <a:ext uri="{FF2B5EF4-FFF2-40B4-BE49-F238E27FC236}">
                  <a16:creationId xmlns:a16="http://schemas.microsoft.com/office/drawing/2014/main" id="{E8299416-4560-60F9-82B9-177C9370107D}"/>
                </a:ext>
              </a:extLst>
            </p:cNvPr>
            <p:cNvSpPr/>
            <p:nvPr/>
          </p:nvSpPr>
          <p:spPr>
            <a:xfrm>
              <a:off x="7543451" y="4373201"/>
              <a:ext cx="355004" cy="264410"/>
            </a:xfrm>
            <a:custGeom>
              <a:avLst/>
              <a:gdLst/>
              <a:ahLst/>
              <a:cxnLst/>
              <a:rect l="l" t="t" r="r" b="b"/>
              <a:pathLst>
                <a:path w="5200" h="3873" extrusionOk="0">
                  <a:moveTo>
                    <a:pt x="1248" y="1"/>
                  </a:moveTo>
                  <a:cubicBezTo>
                    <a:pt x="922" y="1"/>
                    <a:pt x="350" y="60"/>
                    <a:pt x="272" y="138"/>
                  </a:cubicBezTo>
                  <a:cubicBezTo>
                    <a:pt x="154" y="220"/>
                    <a:pt x="82" y="364"/>
                    <a:pt x="46" y="554"/>
                  </a:cubicBezTo>
                  <a:cubicBezTo>
                    <a:pt x="1" y="1494"/>
                    <a:pt x="1" y="2480"/>
                    <a:pt x="1" y="3456"/>
                  </a:cubicBezTo>
                  <a:cubicBezTo>
                    <a:pt x="272" y="3610"/>
                    <a:pt x="1059" y="3718"/>
                    <a:pt x="1176" y="3755"/>
                  </a:cubicBezTo>
                  <a:cubicBezTo>
                    <a:pt x="1854" y="3836"/>
                    <a:pt x="2487" y="3872"/>
                    <a:pt x="3165" y="3872"/>
                  </a:cubicBezTo>
                  <a:cubicBezTo>
                    <a:pt x="3210" y="3872"/>
                    <a:pt x="3436" y="3872"/>
                    <a:pt x="3735" y="3836"/>
                  </a:cubicBezTo>
                  <a:cubicBezTo>
                    <a:pt x="4340" y="3800"/>
                    <a:pt x="5199" y="3718"/>
                    <a:pt x="5199" y="3682"/>
                  </a:cubicBezTo>
                  <a:cubicBezTo>
                    <a:pt x="5091" y="3077"/>
                    <a:pt x="4675" y="2778"/>
                    <a:pt x="4151" y="2552"/>
                  </a:cubicBezTo>
                  <a:cubicBezTo>
                    <a:pt x="3617" y="2326"/>
                    <a:pt x="3020" y="2218"/>
                    <a:pt x="2487" y="2064"/>
                  </a:cubicBezTo>
                  <a:cubicBezTo>
                    <a:pt x="2225" y="1992"/>
                    <a:pt x="1999" y="1874"/>
                    <a:pt x="1809" y="1720"/>
                  </a:cubicBezTo>
                  <a:cubicBezTo>
                    <a:pt x="1402" y="1314"/>
                    <a:pt x="1583" y="554"/>
                    <a:pt x="1474" y="30"/>
                  </a:cubicBezTo>
                  <a:cubicBezTo>
                    <a:pt x="1464" y="10"/>
                    <a:pt x="1375" y="1"/>
                    <a:pt x="1248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64;p15">
              <a:extLst>
                <a:ext uri="{FF2B5EF4-FFF2-40B4-BE49-F238E27FC236}">
                  <a16:creationId xmlns:a16="http://schemas.microsoft.com/office/drawing/2014/main" id="{5634A475-E158-5915-6000-4615F16656E8}"/>
                </a:ext>
              </a:extLst>
            </p:cNvPr>
            <p:cNvSpPr/>
            <p:nvPr/>
          </p:nvSpPr>
          <p:spPr>
            <a:xfrm>
              <a:off x="7137310" y="2821617"/>
              <a:ext cx="270417" cy="1610421"/>
            </a:xfrm>
            <a:custGeom>
              <a:avLst/>
              <a:gdLst/>
              <a:ahLst/>
              <a:cxnLst/>
              <a:rect l="l" t="t" r="r" b="b"/>
              <a:pathLst>
                <a:path w="3961" h="23589" extrusionOk="0">
                  <a:moveTo>
                    <a:pt x="3961" y="1"/>
                  </a:moveTo>
                  <a:lnTo>
                    <a:pt x="1" y="118"/>
                  </a:lnTo>
                  <a:lnTo>
                    <a:pt x="1203" y="23588"/>
                  </a:lnTo>
                  <a:lnTo>
                    <a:pt x="3165" y="23588"/>
                  </a:lnTo>
                  <a:lnTo>
                    <a:pt x="3961" y="1"/>
                  </a:ln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565;p15">
              <a:extLst>
                <a:ext uri="{FF2B5EF4-FFF2-40B4-BE49-F238E27FC236}">
                  <a16:creationId xmlns:a16="http://schemas.microsoft.com/office/drawing/2014/main" id="{BB03F106-3F31-D7C7-264F-F0B9E7814549}"/>
                </a:ext>
              </a:extLst>
            </p:cNvPr>
            <p:cNvSpPr/>
            <p:nvPr/>
          </p:nvSpPr>
          <p:spPr>
            <a:xfrm>
              <a:off x="7443503" y="2821617"/>
              <a:ext cx="269803" cy="1610421"/>
            </a:xfrm>
            <a:custGeom>
              <a:avLst/>
              <a:gdLst/>
              <a:ahLst/>
              <a:cxnLst/>
              <a:rect l="l" t="t" r="r" b="b"/>
              <a:pathLst>
                <a:path w="3952" h="23589" extrusionOk="0">
                  <a:moveTo>
                    <a:pt x="3951" y="1"/>
                  </a:moveTo>
                  <a:lnTo>
                    <a:pt x="0" y="118"/>
                  </a:lnTo>
                  <a:lnTo>
                    <a:pt x="1203" y="23588"/>
                  </a:lnTo>
                  <a:lnTo>
                    <a:pt x="3165" y="23588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66;p15">
              <a:extLst>
                <a:ext uri="{FF2B5EF4-FFF2-40B4-BE49-F238E27FC236}">
                  <a16:creationId xmlns:a16="http://schemas.microsoft.com/office/drawing/2014/main" id="{7491858A-352C-33A5-807F-40DF0E43CE19}"/>
                </a:ext>
              </a:extLst>
            </p:cNvPr>
            <p:cNvSpPr/>
            <p:nvPr/>
          </p:nvSpPr>
          <p:spPr>
            <a:xfrm>
              <a:off x="6987934" y="4506055"/>
              <a:ext cx="352546" cy="131556"/>
            </a:xfrm>
            <a:custGeom>
              <a:avLst/>
              <a:gdLst/>
              <a:ahLst/>
              <a:cxnLst/>
              <a:rect l="l" t="t" r="r" b="b"/>
              <a:pathLst>
                <a:path w="5164" h="1927" extrusionOk="0">
                  <a:moveTo>
                    <a:pt x="3021" y="0"/>
                  </a:moveTo>
                  <a:cubicBezTo>
                    <a:pt x="2939" y="46"/>
                    <a:pt x="2831" y="82"/>
                    <a:pt x="2713" y="118"/>
                  </a:cubicBezTo>
                  <a:cubicBezTo>
                    <a:pt x="2153" y="272"/>
                    <a:pt x="1583" y="380"/>
                    <a:pt x="1059" y="606"/>
                  </a:cubicBezTo>
                  <a:cubicBezTo>
                    <a:pt x="534" y="832"/>
                    <a:pt x="118" y="1131"/>
                    <a:pt x="1" y="1736"/>
                  </a:cubicBezTo>
                  <a:cubicBezTo>
                    <a:pt x="1" y="1772"/>
                    <a:pt x="869" y="1854"/>
                    <a:pt x="1475" y="1890"/>
                  </a:cubicBezTo>
                  <a:cubicBezTo>
                    <a:pt x="1773" y="1926"/>
                    <a:pt x="1963" y="1926"/>
                    <a:pt x="2035" y="1926"/>
                  </a:cubicBezTo>
                  <a:cubicBezTo>
                    <a:pt x="2677" y="1926"/>
                    <a:pt x="3355" y="1890"/>
                    <a:pt x="4033" y="1809"/>
                  </a:cubicBezTo>
                  <a:cubicBezTo>
                    <a:pt x="4151" y="1772"/>
                    <a:pt x="4937" y="1664"/>
                    <a:pt x="5163" y="1510"/>
                  </a:cubicBezTo>
                  <a:lnTo>
                    <a:pt x="5163" y="82"/>
                  </a:lnTo>
                  <a:cubicBezTo>
                    <a:pt x="4793" y="190"/>
                    <a:pt x="4413" y="380"/>
                    <a:pt x="4069" y="570"/>
                  </a:cubicBezTo>
                  <a:cubicBezTo>
                    <a:pt x="3735" y="344"/>
                    <a:pt x="3391" y="154"/>
                    <a:pt x="3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67;p15">
              <a:extLst>
                <a:ext uri="{FF2B5EF4-FFF2-40B4-BE49-F238E27FC236}">
                  <a16:creationId xmlns:a16="http://schemas.microsoft.com/office/drawing/2014/main" id="{61E77E44-298B-DBB8-8937-E620BC69ECDC}"/>
                </a:ext>
              </a:extLst>
            </p:cNvPr>
            <p:cNvSpPr/>
            <p:nvPr/>
          </p:nvSpPr>
          <p:spPr>
            <a:xfrm>
              <a:off x="7543451" y="4506055"/>
              <a:ext cx="355004" cy="131556"/>
            </a:xfrm>
            <a:custGeom>
              <a:avLst/>
              <a:gdLst/>
              <a:ahLst/>
              <a:cxnLst/>
              <a:rect l="l" t="t" r="r" b="b"/>
              <a:pathLst>
                <a:path w="5200" h="1927" extrusionOk="0">
                  <a:moveTo>
                    <a:pt x="2153" y="0"/>
                  </a:moveTo>
                  <a:cubicBezTo>
                    <a:pt x="1809" y="154"/>
                    <a:pt x="1438" y="344"/>
                    <a:pt x="1131" y="570"/>
                  </a:cubicBezTo>
                  <a:cubicBezTo>
                    <a:pt x="796" y="380"/>
                    <a:pt x="417" y="190"/>
                    <a:pt x="46" y="82"/>
                  </a:cubicBezTo>
                  <a:cubicBezTo>
                    <a:pt x="1" y="570"/>
                    <a:pt x="1" y="1022"/>
                    <a:pt x="1" y="1510"/>
                  </a:cubicBezTo>
                  <a:cubicBezTo>
                    <a:pt x="272" y="1664"/>
                    <a:pt x="1059" y="1772"/>
                    <a:pt x="1176" y="1809"/>
                  </a:cubicBezTo>
                  <a:cubicBezTo>
                    <a:pt x="1854" y="1890"/>
                    <a:pt x="2487" y="1926"/>
                    <a:pt x="3165" y="1926"/>
                  </a:cubicBezTo>
                  <a:cubicBezTo>
                    <a:pt x="3210" y="1926"/>
                    <a:pt x="3436" y="1926"/>
                    <a:pt x="3735" y="1890"/>
                  </a:cubicBezTo>
                  <a:cubicBezTo>
                    <a:pt x="4340" y="1854"/>
                    <a:pt x="5199" y="1772"/>
                    <a:pt x="5199" y="1736"/>
                  </a:cubicBezTo>
                  <a:cubicBezTo>
                    <a:pt x="5091" y="1131"/>
                    <a:pt x="4675" y="832"/>
                    <a:pt x="4151" y="606"/>
                  </a:cubicBezTo>
                  <a:cubicBezTo>
                    <a:pt x="3617" y="380"/>
                    <a:pt x="3020" y="272"/>
                    <a:pt x="2487" y="118"/>
                  </a:cubicBezTo>
                  <a:cubicBezTo>
                    <a:pt x="2379" y="82"/>
                    <a:pt x="2261" y="46"/>
                    <a:pt x="2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68;p15">
              <a:extLst>
                <a:ext uri="{FF2B5EF4-FFF2-40B4-BE49-F238E27FC236}">
                  <a16:creationId xmlns:a16="http://schemas.microsoft.com/office/drawing/2014/main" id="{F0EF9F11-101F-6EA5-C883-3FE23DD6A1C4}"/>
                </a:ext>
              </a:extLst>
            </p:cNvPr>
            <p:cNvSpPr/>
            <p:nvPr/>
          </p:nvSpPr>
          <p:spPr>
            <a:xfrm>
              <a:off x="7160795" y="1898259"/>
              <a:ext cx="532096" cy="1438176"/>
            </a:xfrm>
            <a:custGeom>
              <a:avLst/>
              <a:gdLst/>
              <a:ahLst/>
              <a:cxnLst/>
              <a:rect l="l" t="t" r="r" b="b"/>
              <a:pathLst>
                <a:path w="7794" h="21066" extrusionOk="0">
                  <a:moveTo>
                    <a:pt x="859" y="0"/>
                  </a:moveTo>
                  <a:cubicBezTo>
                    <a:pt x="787" y="6898"/>
                    <a:pt x="715" y="13833"/>
                    <a:pt x="0" y="20686"/>
                  </a:cubicBezTo>
                  <a:cubicBezTo>
                    <a:pt x="2405" y="20794"/>
                    <a:pt x="4819" y="20948"/>
                    <a:pt x="7233" y="21066"/>
                  </a:cubicBezTo>
                  <a:cubicBezTo>
                    <a:pt x="7378" y="21066"/>
                    <a:pt x="7568" y="21066"/>
                    <a:pt x="7685" y="20912"/>
                  </a:cubicBezTo>
                  <a:cubicBezTo>
                    <a:pt x="7794" y="20794"/>
                    <a:pt x="7758" y="20568"/>
                    <a:pt x="7758" y="20342"/>
                  </a:cubicBezTo>
                  <a:cubicBezTo>
                    <a:pt x="6853" y="14095"/>
                    <a:pt x="6284" y="7730"/>
                    <a:pt x="5986" y="1356"/>
                  </a:cubicBezTo>
                  <a:lnTo>
                    <a:pt x="5949" y="154"/>
                  </a:lnTo>
                  <a:cubicBezTo>
                    <a:pt x="5179" y="359"/>
                    <a:pt x="4395" y="463"/>
                    <a:pt x="3617" y="463"/>
                  </a:cubicBezTo>
                  <a:cubicBezTo>
                    <a:pt x="2679" y="463"/>
                    <a:pt x="1749" y="312"/>
                    <a:pt x="859" y="0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69;p15">
              <a:extLst>
                <a:ext uri="{FF2B5EF4-FFF2-40B4-BE49-F238E27FC236}">
                  <a16:creationId xmlns:a16="http://schemas.microsoft.com/office/drawing/2014/main" id="{FEBAA346-65BA-B411-0E55-886B8C87B406}"/>
                </a:ext>
              </a:extLst>
            </p:cNvPr>
            <p:cNvSpPr/>
            <p:nvPr/>
          </p:nvSpPr>
          <p:spPr>
            <a:xfrm>
              <a:off x="7500236" y="1800700"/>
              <a:ext cx="472906" cy="1574033"/>
            </a:xfrm>
            <a:custGeom>
              <a:avLst/>
              <a:gdLst/>
              <a:ahLst/>
              <a:cxnLst/>
              <a:rect l="l" t="t" r="r" b="b"/>
              <a:pathLst>
                <a:path w="6927" h="23056" extrusionOk="0">
                  <a:moveTo>
                    <a:pt x="182" y="1"/>
                  </a:moveTo>
                  <a:lnTo>
                    <a:pt x="182" y="1"/>
                  </a:lnTo>
                  <a:cubicBezTo>
                    <a:pt x="263" y="37"/>
                    <a:pt x="73" y="4105"/>
                    <a:pt x="37" y="4485"/>
                  </a:cubicBezTo>
                  <a:cubicBezTo>
                    <a:pt x="37" y="6555"/>
                    <a:pt x="1" y="8554"/>
                    <a:pt x="37" y="10624"/>
                  </a:cubicBezTo>
                  <a:cubicBezTo>
                    <a:pt x="73" y="11790"/>
                    <a:pt x="109" y="13002"/>
                    <a:pt x="109" y="14204"/>
                  </a:cubicBezTo>
                  <a:cubicBezTo>
                    <a:pt x="109" y="17142"/>
                    <a:pt x="1" y="20117"/>
                    <a:pt x="1" y="23055"/>
                  </a:cubicBezTo>
                  <a:lnTo>
                    <a:pt x="5154" y="23055"/>
                  </a:lnTo>
                  <a:cubicBezTo>
                    <a:pt x="5154" y="22115"/>
                    <a:pt x="4973" y="21211"/>
                    <a:pt x="4892" y="20271"/>
                  </a:cubicBezTo>
                  <a:cubicBezTo>
                    <a:pt x="4784" y="19141"/>
                    <a:pt x="4630" y="17974"/>
                    <a:pt x="4440" y="16844"/>
                  </a:cubicBezTo>
                  <a:cubicBezTo>
                    <a:pt x="4295" y="15786"/>
                    <a:pt x="4142" y="14729"/>
                    <a:pt x="3952" y="13680"/>
                  </a:cubicBezTo>
                  <a:cubicBezTo>
                    <a:pt x="3880" y="13146"/>
                    <a:pt x="3798" y="12586"/>
                    <a:pt x="3690" y="12052"/>
                  </a:cubicBezTo>
                  <a:cubicBezTo>
                    <a:pt x="3572" y="11564"/>
                    <a:pt x="3464" y="11040"/>
                    <a:pt x="3310" y="10552"/>
                  </a:cubicBezTo>
                  <a:lnTo>
                    <a:pt x="3310" y="10552"/>
                  </a:lnTo>
                  <a:cubicBezTo>
                    <a:pt x="3427" y="10850"/>
                    <a:pt x="4142" y="10850"/>
                    <a:pt x="4404" y="10886"/>
                  </a:cubicBezTo>
                  <a:cubicBezTo>
                    <a:pt x="4640" y="10923"/>
                    <a:pt x="4885" y="10957"/>
                    <a:pt x="5124" y="10957"/>
                  </a:cubicBezTo>
                  <a:cubicBezTo>
                    <a:pt x="5417" y="10957"/>
                    <a:pt x="5701" y="10906"/>
                    <a:pt x="5950" y="10741"/>
                  </a:cubicBezTo>
                  <a:cubicBezTo>
                    <a:pt x="6926" y="10063"/>
                    <a:pt x="6592" y="8327"/>
                    <a:pt x="6284" y="7423"/>
                  </a:cubicBezTo>
                  <a:cubicBezTo>
                    <a:pt x="6022" y="6447"/>
                    <a:pt x="5462" y="5462"/>
                    <a:pt x="5010" y="4557"/>
                  </a:cubicBezTo>
                  <a:cubicBezTo>
                    <a:pt x="4594" y="3771"/>
                    <a:pt x="4214" y="2975"/>
                    <a:pt x="3762" y="2225"/>
                  </a:cubicBezTo>
                  <a:cubicBezTo>
                    <a:pt x="3464" y="1700"/>
                    <a:pt x="3201" y="1131"/>
                    <a:pt x="2596" y="796"/>
                  </a:cubicBezTo>
                  <a:cubicBezTo>
                    <a:pt x="1845" y="417"/>
                    <a:pt x="1014" y="227"/>
                    <a:pt x="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570;p15">
              <a:extLst>
                <a:ext uri="{FF2B5EF4-FFF2-40B4-BE49-F238E27FC236}">
                  <a16:creationId xmlns:a16="http://schemas.microsoft.com/office/drawing/2014/main" id="{A5D15EF4-1D4A-6414-51DA-A179D6960FB6}"/>
                </a:ext>
              </a:extLst>
            </p:cNvPr>
            <p:cNvSpPr/>
            <p:nvPr/>
          </p:nvSpPr>
          <p:spPr>
            <a:xfrm>
              <a:off x="6713282" y="1800700"/>
              <a:ext cx="648155" cy="1574033"/>
            </a:xfrm>
            <a:custGeom>
              <a:avLst/>
              <a:gdLst/>
              <a:ahLst/>
              <a:cxnLst/>
              <a:rect l="l" t="t" r="r" b="b"/>
              <a:pathLst>
                <a:path w="9494" h="23056" extrusionOk="0">
                  <a:moveTo>
                    <a:pt x="9268" y="1"/>
                  </a:moveTo>
                  <a:cubicBezTo>
                    <a:pt x="8436" y="227"/>
                    <a:pt x="7604" y="417"/>
                    <a:pt x="6854" y="796"/>
                  </a:cubicBezTo>
                  <a:cubicBezTo>
                    <a:pt x="5986" y="1285"/>
                    <a:pt x="5724" y="2225"/>
                    <a:pt x="5425" y="3057"/>
                  </a:cubicBezTo>
                  <a:cubicBezTo>
                    <a:pt x="5308" y="3355"/>
                    <a:pt x="3915" y="6519"/>
                    <a:pt x="3952" y="6555"/>
                  </a:cubicBezTo>
                  <a:cubicBezTo>
                    <a:pt x="3391" y="6103"/>
                    <a:pt x="3084" y="5498"/>
                    <a:pt x="2632" y="4973"/>
                  </a:cubicBezTo>
                  <a:cubicBezTo>
                    <a:pt x="2261" y="4521"/>
                    <a:pt x="1881" y="4069"/>
                    <a:pt x="1501" y="3617"/>
                  </a:cubicBezTo>
                  <a:cubicBezTo>
                    <a:pt x="1013" y="3961"/>
                    <a:pt x="525" y="4295"/>
                    <a:pt x="1" y="4594"/>
                  </a:cubicBezTo>
                  <a:cubicBezTo>
                    <a:pt x="751" y="6483"/>
                    <a:pt x="1809" y="8255"/>
                    <a:pt x="3165" y="9756"/>
                  </a:cubicBezTo>
                  <a:cubicBezTo>
                    <a:pt x="3391" y="9982"/>
                    <a:pt x="3572" y="10208"/>
                    <a:pt x="3843" y="10326"/>
                  </a:cubicBezTo>
                  <a:cubicBezTo>
                    <a:pt x="4101" y="10477"/>
                    <a:pt x="4344" y="10543"/>
                    <a:pt x="4571" y="10543"/>
                  </a:cubicBezTo>
                  <a:cubicBezTo>
                    <a:pt x="5467" y="10543"/>
                    <a:pt x="6121" y="9522"/>
                    <a:pt x="6510" y="8743"/>
                  </a:cubicBezTo>
                  <a:lnTo>
                    <a:pt x="6510" y="8743"/>
                  </a:lnTo>
                  <a:cubicBezTo>
                    <a:pt x="6366" y="9078"/>
                    <a:pt x="6402" y="9792"/>
                    <a:pt x="6329" y="10172"/>
                  </a:cubicBezTo>
                  <a:cubicBezTo>
                    <a:pt x="5877" y="12396"/>
                    <a:pt x="5380" y="14620"/>
                    <a:pt x="5009" y="16844"/>
                  </a:cubicBezTo>
                  <a:cubicBezTo>
                    <a:pt x="4819" y="17974"/>
                    <a:pt x="4702" y="19141"/>
                    <a:pt x="4593" y="20271"/>
                  </a:cubicBezTo>
                  <a:cubicBezTo>
                    <a:pt x="4521" y="21211"/>
                    <a:pt x="4331" y="22115"/>
                    <a:pt x="4331" y="23055"/>
                  </a:cubicBezTo>
                  <a:lnTo>
                    <a:pt x="9494" y="23055"/>
                  </a:lnTo>
                  <a:cubicBezTo>
                    <a:pt x="9448" y="20117"/>
                    <a:pt x="9376" y="17142"/>
                    <a:pt x="9376" y="14204"/>
                  </a:cubicBezTo>
                  <a:cubicBezTo>
                    <a:pt x="9376" y="13002"/>
                    <a:pt x="9376" y="11790"/>
                    <a:pt x="9412" y="10624"/>
                  </a:cubicBezTo>
                  <a:cubicBezTo>
                    <a:pt x="9494" y="8554"/>
                    <a:pt x="9412" y="6555"/>
                    <a:pt x="9412" y="4485"/>
                  </a:cubicBezTo>
                  <a:cubicBezTo>
                    <a:pt x="9412" y="4105"/>
                    <a:pt x="9186" y="37"/>
                    <a:pt x="9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571;p15">
              <a:extLst>
                <a:ext uri="{FF2B5EF4-FFF2-40B4-BE49-F238E27FC236}">
                  <a16:creationId xmlns:a16="http://schemas.microsoft.com/office/drawing/2014/main" id="{379C3070-3FCF-9287-6EB1-BA278C24D149}"/>
                </a:ext>
              </a:extLst>
            </p:cNvPr>
            <p:cNvSpPr/>
            <p:nvPr/>
          </p:nvSpPr>
          <p:spPr>
            <a:xfrm>
              <a:off x="7492248" y="1708125"/>
              <a:ext cx="68" cy="61784"/>
            </a:xfrm>
            <a:custGeom>
              <a:avLst/>
              <a:gdLst/>
              <a:ahLst/>
              <a:cxnLst/>
              <a:rect l="l" t="t" r="r" b="b"/>
              <a:pathLst>
                <a:path w="1" h="905" extrusionOk="0">
                  <a:moveTo>
                    <a:pt x="0" y="751"/>
                  </a:moveTo>
                  <a:lnTo>
                    <a:pt x="0" y="905"/>
                  </a:lnTo>
                  <a:lnTo>
                    <a:pt x="0" y="905"/>
                  </a:lnTo>
                  <a:lnTo>
                    <a:pt x="0" y="751"/>
                  </a:lnTo>
                  <a:lnTo>
                    <a:pt x="0" y="75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489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723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572;p15">
              <a:extLst>
                <a:ext uri="{FF2B5EF4-FFF2-40B4-BE49-F238E27FC236}">
                  <a16:creationId xmlns:a16="http://schemas.microsoft.com/office/drawing/2014/main" id="{4184CD4E-1565-9970-C6A3-7CEC024B1CF0}"/>
                </a:ext>
              </a:extLst>
            </p:cNvPr>
            <p:cNvSpPr/>
            <p:nvPr/>
          </p:nvSpPr>
          <p:spPr>
            <a:xfrm>
              <a:off x="7492248" y="1741441"/>
              <a:ext cx="68" cy="17955"/>
            </a:xfrm>
            <a:custGeom>
              <a:avLst/>
              <a:gdLst/>
              <a:ahLst/>
              <a:cxnLst/>
              <a:rect l="l" t="t" r="r" b="b"/>
              <a:pathLst>
                <a:path w="1" h="263" extrusionOk="0">
                  <a:moveTo>
                    <a:pt x="0" y="1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3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73;p15">
              <a:extLst>
                <a:ext uri="{FF2B5EF4-FFF2-40B4-BE49-F238E27FC236}">
                  <a16:creationId xmlns:a16="http://schemas.microsoft.com/office/drawing/2014/main" id="{EC99D80C-9112-88EC-0864-68D2331D7AAE}"/>
                </a:ext>
              </a:extLst>
            </p:cNvPr>
            <p:cNvSpPr/>
            <p:nvPr/>
          </p:nvSpPr>
          <p:spPr>
            <a:xfrm>
              <a:off x="7368815" y="1708125"/>
              <a:ext cx="123500" cy="66768"/>
            </a:xfrm>
            <a:custGeom>
              <a:avLst/>
              <a:gdLst/>
              <a:ahLst/>
              <a:cxnLst/>
              <a:rect l="l" t="t" r="r" b="b"/>
              <a:pathLst>
                <a:path w="1809" h="978" extrusionOk="0">
                  <a:moveTo>
                    <a:pt x="1808" y="1"/>
                  </a:moveTo>
                  <a:cubicBezTo>
                    <a:pt x="1356" y="118"/>
                    <a:pt x="904" y="154"/>
                    <a:pt x="416" y="154"/>
                  </a:cubicBezTo>
                  <a:lnTo>
                    <a:pt x="36" y="154"/>
                  </a:lnTo>
                  <a:cubicBezTo>
                    <a:pt x="36" y="380"/>
                    <a:pt x="0" y="643"/>
                    <a:pt x="0" y="905"/>
                  </a:cubicBezTo>
                  <a:cubicBezTo>
                    <a:pt x="299" y="977"/>
                    <a:pt x="606" y="977"/>
                    <a:pt x="904" y="977"/>
                  </a:cubicBezTo>
                  <a:cubicBezTo>
                    <a:pt x="1203" y="977"/>
                    <a:pt x="1510" y="977"/>
                    <a:pt x="1808" y="905"/>
                  </a:cubicBezTo>
                  <a:lnTo>
                    <a:pt x="1808" y="751"/>
                  </a:lnTo>
                  <a:lnTo>
                    <a:pt x="1808" y="489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74;p15">
              <a:extLst>
                <a:ext uri="{FF2B5EF4-FFF2-40B4-BE49-F238E27FC236}">
                  <a16:creationId xmlns:a16="http://schemas.microsoft.com/office/drawing/2014/main" id="{5239A8AE-37E2-3EB8-BC4D-A656369F6352}"/>
                </a:ext>
              </a:extLst>
            </p:cNvPr>
            <p:cNvSpPr/>
            <p:nvPr/>
          </p:nvSpPr>
          <p:spPr>
            <a:xfrm>
              <a:off x="7055249" y="1353870"/>
              <a:ext cx="87113" cy="164189"/>
            </a:xfrm>
            <a:custGeom>
              <a:avLst/>
              <a:gdLst/>
              <a:ahLst/>
              <a:cxnLst/>
              <a:rect l="l" t="t" r="r" b="b"/>
              <a:pathLst>
                <a:path w="1276" h="2405" extrusionOk="0">
                  <a:moveTo>
                    <a:pt x="760" y="1"/>
                  </a:moveTo>
                  <a:cubicBezTo>
                    <a:pt x="692" y="1"/>
                    <a:pt x="624" y="10"/>
                    <a:pt x="561" y="27"/>
                  </a:cubicBezTo>
                  <a:cubicBezTo>
                    <a:pt x="335" y="109"/>
                    <a:pt x="145" y="335"/>
                    <a:pt x="73" y="597"/>
                  </a:cubicBezTo>
                  <a:cubicBezTo>
                    <a:pt x="0" y="859"/>
                    <a:pt x="37" y="1157"/>
                    <a:pt x="109" y="1383"/>
                  </a:cubicBezTo>
                  <a:cubicBezTo>
                    <a:pt x="145" y="1537"/>
                    <a:pt x="190" y="1691"/>
                    <a:pt x="263" y="1835"/>
                  </a:cubicBezTo>
                  <a:cubicBezTo>
                    <a:pt x="452" y="2143"/>
                    <a:pt x="787" y="2324"/>
                    <a:pt x="1130" y="2405"/>
                  </a:cubicBezTo>
                  <a:lnTo>
                    <a:pt x="1275" y="289"/>
                  </a:lnTo>
                  <a:cubicBezTo>
                    <a:pt x="1193" y="90"/>
                    <a:pt x="975" y="1"/>
                    <a:pt x="760" y="1"/>
                  </a:cubicBezTo>
                  <a:close/>
                </a:path>
              </a:pathLst>
            </a:custGeom>
            <a:solidFill>
              <a:srgbClr val="D3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75;p15">
              <a:extLst>
                <a:ext uri="{FF2B5EF4-FFF2-40B4-BE49-F238E27FC236}">
                  <a16:creationId xmlns:a16="http://schemas.microsoft.com/office/drawing/2014/main" id="{EE763194-AF8F-FB57-D870-4FBE693331B1}"/>
                </a:ext>
              </a:extLst>
            </p:cNvPr>
            <p:cNvSpPr/>
            <p:nvPr/>
          </p:nvSpPr>
          <p:spPr>
            <a:xfrm>
              <a:off x="7083649" y="1380017"/>
              <a:ext cx="48813" cy="81310"/>
            </a:xfrm>
            <a:custGeom>
              <a:avLst/>
              <a:gdLst/>
              <a:ahLst/>
              <a:cxnLst/>
              <a:rect l="l" t="t" r="r" b="b"/>
              <a:pathLst>
                <a:path w="715" h="1191" extrusionOk="0">
                  <a:moveTo>
                    <a:pt x="72" y="0"/>
                  </a:moveTo>
                  <a:cubicBezTo>
                    <a:pt x="49" y="0"/>
                    <a:pt x="36" y="9"/>
                    <a:pt x="36" y="24"/>
                  </a:cubicBezTo>
                  <a:cubicBezTo>
                    <a:pt x="0" y="24"/>
                    <a:pt x="73" y="60"/>
                    <a:pt x="181" y="132"/>
                  </a:cubicBezTo>
                  <a:cubicBezTo>
                    <a:pt x="262" y="214"/>
                    <a:pt x="371" y="358"/>
                    <a:pt x="452" y="512"/>
                  </a:cubicBezTo>
                  <a:cubicBezTo>
                    <a:pt x="525" y="702"/>
                    <a:pt x="561" y="856"/>
                    <a:pt x="597" y="1000"/>
                  </a:cubicBezTo>
                  <a:cubicBezTo>
                    <a:pt x="633" y="1118"/>
                    <a:pt x="678" y="1190"/>
                    <a:pt x="714" y="1190"/>
                  </a:cubicBezTo>
                  <a:lnTo>
                    <a:pt x="714" y="964"/>
                  </a:lnTo>
                  <a:cubicBezTo>
                    <a:pt x="678" y="856"/>
                    <a:pt x="633" y="666"/>
                    <a:pt x="561" y="476"/>
                  </a:cubicBezTo>
                  <a:cubicBezTo>
                    <a:pt x="488" y="286"/>
                    <a:pt x="335" y="132"/>
                    <a:pt x="226" y="60"/>
                  </a:cubicBezTo>
                  <a:cubicBezTo>
                    <a:pt x="157" y="18"/>
                    <a:pt x="104" y="0"/>
                    <a:pt x="72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76;p15">
              <a:extLst>
                <a:ext uri="{FF2B5EF4-FFF2-40B4-BE49-F238E27FC236}">
                  <a16:creationId xmlns:a16="http://schemas.microsoft.com/office/drawing/2014/main" id="{13392BC5-0902-3DA9-A701-AD863519BD21}"/>
                </a:ext>
              </a:extLst>
            </p:cNvPr>
            <p:cNvSpPr/>
            <p:nvPr/>
          </p:nvSpPr>
          <p:spPr>
            <a:xfrm>
              <a:off x="7103994" y="1409988"/>
              <a:ext cx="15497" cy="59668"/>
            </a:xfrm>
            <a:custGeom>
              <a:avLst/>
              <a:gdLst/>
              <a:ahLst/>
              <a:cxnLst/>
              <a:rect l="l" t="t" r="r" b="b"/>
              <a:pathLst>
                <a:path w="227" h="874" extrusionOk="0">
                  <a:moveTo>
                    <a:pt x="154" y="1"/>
                  </a:moveTo>
                  <a:cubicBezTo>
                    <a:pt x="109" y="1"/>
                    <a:pt x="1" y="191"/>
                    <a:pt x="1" y="453"/>
                  </a:cubicBezTo>
                  <a:cubicBezTo>
                    <a:pt x="1" y="693"/>
                    <a:pt x="130" y="873"/>
                    <a:pt x="179" y="873"/>
                  </a:cubicBezTo>
                  <a:cubicBezTo>
                    <a:pt x="184" y="873"/>
                    <a:pt x="187" y="872"/>
                    <a:pt x="190" y="869"/>
                  </a:cubicBezTo>
                  <a:cubicBezTo>
                    <a:pt x="227" y="824"/>
                    <a:pt x="154" y="679"/>
                    <a:pt x="109" y="453"/>
                  </a:cubicBezTo>
                  <a:cubicBezTo>
                    <a:pt x="109" y="227"/>
                    <a:pt x="190" y="37"/>
                    <a:pt x="154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77;p15">
              <a:extLst>
                <a:ext uri="{FF2B5EF4-FFF2-40B4-BE49-F238E27FC236}">
                  <a16:creationId xmlns:a16="http://schemas.microsoft.com/office/drawing/2014/main" id="{CD0A715E-7DE3-08BE-9F4C-053460F4ACEC}"/>
                </a:ext>
              </a:extLst>
            </p:cNvPr>
            <p:cNvSpPr/>
            <p:nvPr/>
          </p:nvSpPr>
          <p:spPr>
            <a:xfrm>
              <a:off x="7088565" y="1358171"/>
              <a:ext cx="79671" cy="61784"/>
            </a:xfrm>
            <a:custGeom>
              <a:avLst/>
              <a:gdLst/>
              <a:ahLst/>
              <a:cxnLst/>
              <a:rect l="l" t="t" r="r" b="b"/>
              <a:pathLst>
                <a:path w="1167" h="905" extrusionOk="0">
                  <a:moveTo>
                    <a:pt x="73" y="0"/>
                  </a:moveTo>
                  <a:lnTo>
                    <a:pt x="1" y="154"/>
                  </a:lnTo>
                  <a:lnTo>
                    <a:pt x="1095" y="904"/>
                  </a:lnTo>
                  <a:lnTo>
                    <a:pt x="1167" y="79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578;p15">
              <a:extLst>
                <a:ext uri="{FF2B5EF4-FFF2-40B4-BE49-F238E27FC236}">
                  <a16:creationId xmlns:a16="http://schemas.microsoft.com/office/drawing/2014/main" id="{1A7E8DFB-27E8-5A4A-ACDD-768CA74C4B42}"/>
                </a:ext>
              </a:extLst>
            </p:cNvPr>
            <p:cNvSpPr/>
            <p:nvPr/>
          </p:nvSpPr>
          <p:spPr>
            <a:xfrm>
              <a:off x="7070678" y="1384113"/>
              <a:ext cx="61784" cy="112987"/>
            </a:xfrm>
            <a:custGeom>
              <a:avLst/>
              <a:gdLst/>
              <a:ahLst/>
              <a:cxnLst/>
              <a:rect l="l" t="t" r="r" b="b"/>
              <a:pathLst>
                <a:path w="905" h="1655" extrusionOk="0">
                  <a:moveTo>
                    <a:pt x="868" y="832"/>
                  </a:moveTo>
                  <a:cubicBezTo>
                    <a:pt x="868" y="859"/>
                    <a:pt x="889" y="866"/>
                    <a:pt x="899" y="883"/>
                  </a:cubicBezTo>
                  <a:lnTo>
                    <a:pt x="899" y="883"/>
                  </a:lnTo>
                  <a:cubicBezTo>
                    <a:pt x="895" y="866"/>
                    <a:pt x="886" y="849"/>
                    <a:pt x="868" y="832"/>
                  </a:cubicBezTo>
                  <a:close/>
                  <a:moveTo>
                    <a:pt x="899" y="883"/>
                  </a:moveTo>
                  <a:cubicBezTo>
                    <a:pt x="904" y="902"/>
                    <a:pt x="904" y="921"/>
                    <a:pt x="904" y="940"/>
                  </a:cubicBezTo>
                  <a:lnTo>
                    <a:pt x="904" y="904"/>
                  </a:lnTo>
                  <a:cubicBezTo>
                    <a:pt x="904" y="896"/>
                    <a:pt x="902" y="889"/>
                    <a:pt x="899" y="883"/>
                  </a:cubicBezTo>
                  <a:close/>
                  <a:moveTo>
                    <a:pt x="263" y="0"/>
                  </a:moveTo>
                  <a:cubicBezTo>
                    <a:pt x="190" y="0"/>
                    <a:pt x="145" y="118"/>
                    <a:pt x="109" y="190"/>
                  </a:cubicBezTo>
                  <a:cubicBezTo>
                    <a:pt x="0" y="524"/>
                    <a:pt x="37" y="904"/>
                    <a:pt x="226" y="1248"/>
                  </a:cubicBezTo>
                  <a:cubicBezTo>
                    <a:pt x="299" y="1392"/>
                    <a:pt x="416" y="1546"/>
                    <a:pt x="561" y="1618"/>
                  </a:cubicBezTo>
                  <a:cubicBezTo>
                    <a:pt x="642" y="1655"/>
                    <a:pt x="678" y="1655"/>
                    <a:pt x="751" y="1655"/>
                  </a:cubicBezTo>
                  <a:lnTo>
                    <a:pt x="868" y="1655"/>
                  </a:lnTo>
                  <a:cubicBezTo>
                    <a:pt x="868" y="1485"/>
                    <a:pt x="900" y="1308"/>
                    <a:pt x="904" y="1130"/>
                  </a:cubicBezTo>
                  <a:lnTo>
                    <a:pt x="904" y="1130"/>
                  </a:lnTo>
                  <a:cubicBezTo>
                    <a:pt x="904" y="1130"/>
                    <a:pt x="904" y="1130"/>
                    <a:pt x="904" y="1130"/>
                  </a:cubicBezTo>
                  <a:lnTo>
                    <a:pt x="904" y="1094"/>
                  </a:lnTo>
                  <a:cubicBezTo>
                    <a:pt x="904" y="1106"/>
                    <a:pt x="904" y="1118"/>
                    <a:pt x="904" y="1130"/>
                  </a:cubicBezTo>
                  <a:lnTo>
                    <a:pt x="904" y="1130"/>
                  </a:lnTo>
                  <a:cubicBezTo>
                    <a:pt x="868" y="1130"/>
                    <a:pt x="823" y="1057"/>
                    <a:pt x="787" y="940"/>
                  </a:cubicBezTo>
                  <a:cubicBezTo>
                    <a:pt x="751" y="796"/>
                    <a:pt x="715" y="642"/>
                    <a:pt x="642" y="488"/>
                  </a:cubicBezTo>
                  <a:cubicBezTo>
                    <a:pt x="642" y="570"/>
                    <a:pt x="597" y="678"/>
                    <a:pt x="597" y="832"/>
                  </a:cubicBezTo>
                  <a:cubicBezTo>
                    <a:pt x="642" y="1058"/>
                    <a:pt x="715" y="1203"/>
                    <a:pt x="678" y="1248"/>
                  </a:cubicBezTo>
                  <a:cubicBezTo>
                    <a:pt x="642" y="1248"/>
                    <a:pt x="489" y="1094"/>
                    <a:pt x="489" y="832"/>
                  </a:cubicBezTo>
                  <a:cubicBezTo>
                    <a:pt x="489" y="606"/>
                    <a:pt x="561" y="452"/>
                    <a:pt x="597" y="416"/>
                  </a:cubicBezTo>
                  <a:cubicBezTo>
                    <a:pt x="525" y="262"/>
                    <a:pt x="452" y="154"/>
                    <a:pt x="371" y="72"/>
                  </a:cubicBezTo>
                  <a:cubicBezTo>
                    <a:pt x="299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CD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579;p15">
              <a:extLst>
                <a:ext uri="{FF2B5EF4-FFF2-40B4-BE49-F238E27FC236}">
                  <a16:creationId xmlns:a16="http://schemas.microsoft.com/office/drawing/2014/main" id="{3715675C-59BF-1763-8E5A-8B03D5A95EAC}"/>
                </a:ext>
              </a:extLst>
            </p:cNvPr>
            <p:cNvSpPr/>
            <p:nvPr/>
          </p:nvSpPr>
          <p:spPr>
            <a:xfrm>
              <a:off x="7088565" y="1384113"/>
              <a:ext cx="43898" cy="77213"/>
            </a:xfrm>
            <a:custGeom>
              <a:avLst/>
              <a:gdLst/>
              <a:ahLst/>
              <a:cxnLst/>
              <a:rect l="l" t="t" r="r" b="b"/>
              <a:pathLst>
                <a:path w="643" h="1131" extrusionOk="0">
                  <a:moveTo>
                    <a:pt x="1" y="0"/>
                  </a:moveTo>
                  <a:cubicBezTo>
                    <a:pt x="1" y="0"/>
                    <a:pt x="37" y="36"/>
                    <a:pt x="109" y="72"/>
                  </a:cubicBezTo>
                  <a:cubicBezTo>
                    <a:pt x="190" y="154"/>
                    <a:pt x="263" y="262"/>
                    <a:pt x="335" y="416"/>
                  </a:cubicBezTo>
                  <a:cubicBezTo>
                    <a:pt x="335" y="380"/>
                    <a:pt x="335" y="380"/>
                    <a:pt x="380" y="380"/>
                  </a:cubicBezTo>
                  <a:lnTo>
                    <a:pt x="380" y="488"/>
                  </a:lnTo>
                  <a:cubicBezTo>
                    <a:pt x="453" y="642"/>
                    <a:pt x="489" y="796"/>
                    <a:pt x="525" y="940"/>
                  </a:cubicBezTo>
                  <a:cubicBezTo>
                    <a:pt x="561" y="1058"/>
                    <a:pt x="606" y="1130"/>
                    <a:pt x="642" y="1130"/>
                  </a:cubicBezTo>
                  <a:lnTo>
                    <a:pt x="642" y="1094"/>
                  </a:lnTo>
                  <a:lnTo>
                    <a:pt x="642" y="1022"/>
                  </a:lnTo>
                  <a:lnTo>
                    <a:pt x="642" y="977"/>
                  </a:lnTo>
                  <a:lnTo>
                    <a:pt x="642" y="904"/>
                  </a:lnTo>
                  <a:cubicBezTo>
                    <a:pt x="642" y="868"/>
                    <a:pt x="606" y="868"/>
                    <a:pt x="606" y="832"/>
                  </a:cubicBezTo>
                  <a:cubicBezTo>
                    <a:pt x="525" y="524"/>
                    <a:pt x="380" y="262"/>
                    <a:pt x="154" y="36"/>
                  </a:cubicBezTo>
                  <a:cubicBezTo>
                    <a:pt x="109" y="36"/>
                    <a:pt x="109" y="0"/>
                    <a:pt x="37" y="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80;p15">
              <a:extLst>
                <a:ext uri="{FF2B5EF4-FFF2-40B4-BE49-F238E27FC236}">
                  <a16:creationId xmlns:a16="http://schemas.microsoft.com/office/drawing/2014/main" id="{CCD4CA49-0B52-673F-CBA2-82707C6589FA}"/>
                </a:ext>
              </a:extLst>
            </p:cNvPr>
            <p:cNvSpPr/>
            <p:nvPr/>
          </p:nvSpPr>
          <p:spPr>
            <a:xfrm>
              <a:off x="7103994" y="1409988"/>
              <a:ext cx="15497" cy="59327"/>
            </a:xfrm>
            <a:custGeom>
              <a:avLst/>
              <a:gdLst/>
              <a:ahLst/>
              <a:cxnLst/>
              <a:rect l="l" t="t" r="r" b="b"/>
              <a:pathLst>
                <a:path w="227" h="869" extrusionOk="0">
                  <a:moveTo>
                    <a:pt x="154" y="1"/>
                  </a:moveTo>
                  <a:cubicBezTo>
                    <a:pt x="109" y="1"/>
                    <a:pt x="109" y="1"/>
                    <a:pt x="109" y="37"/>
                  </a:cubicBezTo>
                  <a:cubicBezTo>
                    <a:pt x="73" y="73"/>
                    <a:pt x="1" y="227"/>
                    <a:pt x="1" y="453"/>
                  </a:cubicBezTo>
                  <a:cubicBezTo>
                    <a:pt x="1" y="715"/>
                    <a:pt x="154" y="869"/>
                    <a:pt x="190" y="869"/>
                  </a:cubicBezTo>
                  <a:cubicBezTo>
                    <a:pt x="227" y="824"/>
                    <a:pt x="154" y="679"/>
                    <a:pt x="109" y="453"/>
                  </a:cubicBezTo>
                  <a:cubicBezTo>
                    <a:pt x="109" y="299"/>
                    <a:pt x="154" y="191"/>
                    <a:pt x="154" y="109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581;p15">
              <a:extLst>
                <a:ext uri="{FF2B5EF4-FFF2-40B4-BE49-F238E27FC236}">
                  <a16:creationId xmlns:a16="http://schemas.microsoft.com/office/drawing/2014/main" id="{941D2AC6-6ED0-B74E-378F-6B04E7DD506F}"/>
                </a:ext>
              </a:extLst>
            </p:cNvPr>
            <p:cNvSpPr/>
            <p:nvPr/>
          </p:nvSpPr>
          <p:spPr>
            <a:xfrm>
              <a:off x="7124338" y="1149536"/>
              <a:ext cx="645698" cy="569167"/>
            </a:xfrm>
            <a:custGeom>
              <a:avLst/>
              <a:gdLst/>
              <a:ahLst/>
              <a:cxnLst/>
              <a:rect l="l" t="t" r="r" b="b"/>
              <a:pathLst>
                <a:path w="9458" h="8337" extrusionOk="0">
                  <a:moveTo>
                    <a:pt x="3649" y="1"/>
                  </a:moveTo>
                  <a:cubicBezTo>
                    <a:pt x="3253" y="1"/>
                    <a:pt x="2855" y="46"/>
                    <a:pt x="2451" y="163"/>
                  </a:cubicBezTo>
                  <a:cubicBezTo>
                    <a:pt x="1583" y="389"/>
                    <a:pt x="941" y="1293"/>
                    <a:pt x="607" y="2044"/>
                  </a:cubicBezTo>
                  <a:cubicBezTo>
                    <a:pt x="263" y="2794"/>
                    <a:pt x="155" y="3626"/>
                    <a:pt x="118" y="4458"/>
                  </a:cubicBezTo>
                  <a:cubicBezTo>
                    <a:pt x="82" y="5208"/>
                    <a:pt x="1" y="6112"/>
                    <a:pt x="308" y="6790"/>
                  </a:cubicBezTo>
                  <a:cubicBezTo>
                    <a:pt x="534" y="7242"/>
                    <a:pt x="905" y="7622"/>
                    <a:pt x="1321" y="7848"/>
                  </a:cubicBezTo>
                  <a:cubicBezTo>
                    <a:pt x="1845" y="8146"/>
                    <a:pt x="2523" y="8255"/>
                    <a:pt x="3165" y="8300"/>
                  </a:cubicBezTo>
                  <a:cubicBezTo>
                    <a:pt x="3355" y="8300"/>
                    <a:pt x="3545" y="8336"/>
                    <a:pt x="3735" y="8336"/>
                  </a:cubicBezTo>
                  <a:cubicBezTo>
                    <a:pt x="4521" y="8336"/>
                    <a:pt x="5317" y="8255"/>
                    <a:pt x="6031" y="7957"/>
                  </a:cubicBezTo>
                  <a:cubicBezTo>
                    <a:pt x="6863" y="7622"/>
                    <a:pt x="7351" y="7089"/>
                    <a:pt x="7387" y="6148"/>
                  </a:cubicBezTo>
                  <a:cubicBezTo>
                    <a:pt x="7549" y="6172"/>
                    <a:pt x="7718" y="6188"/>
                    <a:pt x="7888" y="6188"/>
                  </a:cubicBezTo>
                  <a:cubicBezTo>
                    <a:pt x="8234" y="6188"/>
                    <a:pt x="8579" y="6122"/>
                    <a:pt x="8852" y="5922"/>
                  </a:cubicBezTo>
                  <a:cubicBezTo>
                    <a:pt x="9232" y="5624"/>
                    <a:pt x="9458" y="5091"/>
                    <a:pt x="9386" y="4639"/>
                  </a:cubicBezTo>
                  <a:cubicBezTo>
                    <a:pt x="9324" y="4126"/>
                    <a:pt x="8989" y="3769"/>
                    <a:pt x="8552" y="3769"/>
                  </a:cubicBezTo>
                  <a:cubicBezTo>
                    <a:pt x="8411" y="3769"/>
                    <a:pt x="8259" y="3806"/>
                    <a:pt x="8102" y="3888"/>
                  </a:cubicBezTo>
                  <a:cubicBezTo>
                    <a:pt x="7840" y="4042"/>
                    <a:pt x="7613" y="4304"/>
                    <a:pt x="7496" y="4566"/>
                  </a:cubicBezTo>
                  <a:cubicBezTo>
                    <a:pt x="7577" y="4340"/>
                    <a:pt x="7613" y="4006"/>
                    <a:pt x="7686" y="3734"/>
                  </a:cubicBezTo>
                  <a:cubicBezTo>
                    <a:pt x="7767" y="3436"/>
                    <a:pt x="7803" y="3102"/>
                    <a:pt x="7803" y="2758"/>
                  </a:cubicBezTo>
                  <a:cubicBezTo>
                    <a:pt x="7803" y="1402"/>
                    <a:pt x="6863" y="498"/>
                    <a:pt x="5579" y="236"/>
                  </a:cubicBezTo>
                  <a:cubicBezTo>
                    <a:pt x="4926" y="118"/>
                    <a:pt x="4289" y="1"/>
                    <a:pt x="3649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582;p15">
              <a:extLst>
                <a:ext uri="{FF2B5EF4-FFF2-40B4-BE49-F238E27FC236}">
                  <a16:creationId xmlns:a16="http://schemas.microsoft.com/office/drawing/2014/main" id="{56C2465F-76E2-D2C2-AACC-6E233EBEEE18}"/>
                </a:ext>
              </a:extLst>
            </p:cNvPr>
            <p:cNvSpPr/>
            <p:nvPr/>
          </p:nvSpPr>
          <p:spPr>
            <a:xfrm>
              <a:off x="7646540" y="1444806"/>
              <a:ext cx="90185" cy="111553"/>
            </a:xfrm>
            <a:custGeom>
              <a:avLst/>
              <a:gdLst/>
              <a:ahLst/>
              <a:cxnLst/>
              <a:rect l="l" t="t" r="r" b="b"/>
              <a:pathLst>
                <a:path w="1321" h="1634" extrusionOk="0">
                  <a:moveTo>
                    <a:pt x="1274" y="1"/>
                  </a:moveTo>
                  <a:cubicBezTo>
                    <a:pt x="1216" y="1"/>
                    <a:pt x="1116" y="35"/>
                    <a:pt x="977" y="88"/>
                  </a:cubicBezTo>
                  <a:cubicBezTo>
                    <a:pt x="796" y="169"/>
                    <a:pt x="525" y="314"/>
                    <a:pt x="299" y="540"/>
                  </a:cubicBezTo>
                  <a:cubicBezTo>
                    <a:pt x="118" y="811"/>
                    <a:pt x="1" y="1073"/>
                    <a:pt x="1" y="1299"/>
                  </a:cubicBezTo>
                  <a:cubicBezTo>
                    <a:pt x="1" y="1525"/>
                    <a:pt x="37" y="1634"/>
                    <a:pt x="73" y="1634"/>
                  </a:cubicBezTo>
                  <a:cubicBezTo>
                    <a:pt x="73" y="1634"/>
                    <a:pt x="37" y="1489"/>
                    <a:pt x="73" y="1299"/>
                  </a:cubicBezTo>
                  <a:cubicBezTo>
                    <a:pt x="118" y="1109"/>
                    <a:pt x="227" y="847"/>
                    <a:pt x="417" y="621"/>
                  </a:cubicBezTo>
                  <a:cubicBezTo>
                    <a:pt x="606" y="431"/>
                    <a:pt x="832" y="277"/>
                    <a:pt x="1022" y="169"/>
                  </a:cubicBezTo>
                  <a:cubicBezTo>
                    <a:pt x="1203" y="88"/>
                    <a:pt x="1321" y="15"/>
                    <a:pt x="1321" y="15"/>
                  </a:cubicBezTo>
                  <a:cubicBezTo>
                    <a:pt x="1311" y="5"/>
                    <a:pt x="1295" y="1"/>
                    <a:pt x="1274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83;p15">
              <a:extLst>
                <a:ext uri="{FF2B5EF4-FFF2-40B4-BE49-F238E27FC236}">
                  <a16:creationId xmlns:a16="http://schemas.microsoft.com/office/drawing/2014/main" id="{E5A7AD2A-B694-6309-DB6C-1622230ED9D4}"/>
                </a:ext>
              </a:extLst>
            </p:cNvPr>
            <p:cNvSpPr/>
            <p:nvPr/>
          </p:nvSpPr>
          <p:spPr>
            <a:xfrm>
              <a:off x="7654595" y="1480648"/>
              <a:ext cx="35842" cy="55367"/>
            </a:xfrm>
            <a:custGeom>
              <a:avLst/>
              <a:gdLst/>
              <a:ahLst/>
              <a:cxnLst/>
              <a:rect l="l" t="t" r="r" b="b"/>
              <a:pathLst>
                <a:path w="525" h="811" extrusionOk="0">
                  <a:moveTo>
                    <a:pt x="312" y="1"/>
                  </a:moveTo>
                  <a:cubicBezTo>
                    <a:pt x="304" y="1"/>
                    <a:pt x="299" y="5"/>
                    <a:pt x="299" y="15"/>
                  </a:cubicBezTo>
                  <a:cubicBezTo>
                    <a:pt x="299" y="15"/>
                    <a:pt x="335" y="60"/>
                    <a:pt x="371" y="132"/>
                  </a:cubicBezTo>
                  <a:cubicBezTo>
                    <a:pt x="407" y="204"/>
                    <a:pt x="407" y="322"/>
                    <a:pt x="335" y="430"/>
                  </a:cubicBezTo>
                  <a:cubicBezTo>
                    <a:pt x="262" y="548"/>
                    <a:pt x="181" y="620"/>
                    <a:pt x="109" y="693"/>
                  </a:cubicBezTo>
                  <a:cubicBezTo>
                    <a:pt x="36" y="774"/>
                    <a:pt x="0" y="810"/>
                    <a:pt x="0" y="810"/>
                  </a:cubicBezTo>
                  <a:cubicBezTo>
                    <a:pt x="36" y="810"/>
                    <a:pt x="73" y="810"/>
                    <a:pt x="145" y="774"/>
                  </a:cubicBezTo>
                  <a:cubicBezTo>
                    <a:pt x="262" y="738"/>
                    <a:pt x="371" y="656"/>
                    <a:pt x="452" y="512"/>
                  </a:cubicBezTo>
                  <a:cubicBezTo>
                    <a:pt x="525" y="358"/>
                    <a:pt x="525" y="168"/>
                    <a:pt x="452" y="96"/>
                  </a:cubicBezTo>
                  <a:cubicBezTo>
                    <a:pt x="392" y="36"/>
                    <a:pt x="337" y="1"/>
                    <a:pt x="312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584;p15">
              <a:extLst>
                <a:ext uri="{FF2B5EF4-FFF2-40B4-BE49-F238E27FC236}">
                  <a16:creationId xmlns:a16="http://schemas.microsoft.com/office/drawing/2014/main" id="{03840525-AE4C-52B3-AB6F-E5C0C4254F05}"/>
                </a:ext>
              </a:extLst>
            </p:cNvPr>
            <p:cNvSpPr/>
            <p:nvPr/>
          </p:nvSpPr>
          <p:spPr>
            <a:xfrm>
              <a:off x="7268799" y="1413879"/>
              <a:ext cx="48813" cy="79739"/>
            </a:xfrm>
            <a:custGeom>
              <a:avLst/>
              <a:gdLst/>
              <a:ahLst/>
              <a:cxnLst/>
              <a:rect l="l" t="t" r="r" b="b"/>
              <a:pathLst>
                <a:path w="715" h="1168" extrusionOk="0">
                  <a:moveTo>
                    <a:pt x="601" y="0"/>
                  </a:moveTo>
                  <a:cubicBezTo>
                    <a:pt x="562" y="0"/>
                    <a:pt x="513" y="4"/>
                    <a:pt x="453" y="16"/>
                  </a:cubicBezTo>
                  <a:cubicBezTo>
                    <a:pt x="299" y="52"/>
                    <a:pt x="109" y="242"/>
                    <a:pt x="73" y="504"/>
                  </a:cubicBezTo>
                  <a:cubicBezTo>
                    <a:pt x="1" y="767"/>
                    <a:pt x="145" y="993"/>
                    <a:pt x="299" y="1074"/>
                  </a:cubicBezTo>
                  <a:cubicBezTo>
                    <a:pt x="396" y="1143"/>
                    <a:pt x="461" y="1168"/>
                    <a:pt x="495" y="1168"/>
                  </a:cubicBezTo>
                  <a:cubicBezTo>
                    <a:pt x="515" y="1168"/>
                    <a:pt x="525" y="1159"/>
                    <a:pt x="525" y="1146"/>
                  </a:cubicBezTo>
                  <a:cubicBezTo>
                    <a:pt x="561" y="1146"/>
                    <a:pt x="453" y="1110"/>
                    <a:pt x="335" y="993"/>
                  </a:cubicBezTo>
                  <a:cubicBezTo>
                    <a:pt x="263" y="920"/>
                    <a:pt x="145" y="730"/>
                    <a:pt x="181" y="504"/>
                  </a:cubicBezTo>
                  <a:cubicBezTo>
                    <a:pt x="227" y="314"/>
                    <a:pt x="371" y="170"/>
                    <a:pt x="489" y="88"/>
                  </a:cubicBezTo>
                  <a:cubicBezTo>
                    <a:pt x="633" y="16"/>
                    <a:pt x="715" y="16"/>
                    <a:pt x="715" y="16"/>
                  </a:cubicBezTo>
                  <a:cubicBezTo>
                    <a:pt x="715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585;p15">
              <a:extLst>
                <a:ext uri="{FF2B5EF4-FFF2-40B4-BE49-F238E27FC236}">
                  <a16:creationId xmlns:a16="http://schemas.microsoft.com/office/drawing/2014/main" id="{17A104CA-C152-100A-3081-D3D51DA3F6C3}"/>
                </a:ext>
              </a:extLst>
            </p:cNvPr>
            <p:cNvSpPr/>
            <p:nvPr/>
          </p:nvSpPr>
          <p:spPr>
            <a:xfrm>
              <a:off x="7315086" y="1467950"/>
              <a:ext cx="25396" cy="15019"/>
            </a:xfrm>
            <a:custGeom>
              <a:avLst/>
              <a:gdLst/>
              <a:ahLst/>
              <a:cxnLst/>
              <a:rect l="l" t="t" r="r" b="b"/>
              <a:pathLst>
                <a:path w="372" h="220" extrusionOk="0">
                  <a:moveTo>
                    <a:pt x="329" y="1"/>
                  </a:moveTo>
                  <a:cubicBezTo>
                    <a:pt x="288" y="1"/>
                    <a:pt x="228" y="31"/>
                    <a:pt x="145" y="56"/>
                  </a:cubicBezTo>
                  <a:cubicBezTo>
                    <a:pt x="73" y="92"/>
                    <a:pt x="1" y="164"/>
                    <a:pt x="37" y="201"/>
                  </a:cubicBezTo>
                  <a:cubicBezTo>
                    <a:pt x="37" y="214"/>
                    <a:pt x="47" y="220"/>
                    <a:pt x="62" y="220"/>
                  </a:cubicBezTo>
                  <a:cubicBezTo>
                    <a:pt x="99" y="220"/>
                    <a:pt x="170" y="190"/>
                    <a:pt x="227" y="164"/>
                  </a:cubicBezTo>
                  <a:cubicBezTo>
                    <a:pt x="299" y="92"/>
                    <a:pt x="371" y="56"/>
                    <a:pt x="371" y="20"/>
                  </a:cubicBezTo>
                  <a:cubicBezTo>
                    <a:pt x="360" y="6"/>
                    <a:pt x="346" y="1"/>
                    <a:pt x="32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86;p15">
              <a:extLst>
                <a:ext uri="{FF2B5EF4-FFF2-40B4-BE49-F238E27FC236}">
                  <a16:creationId xmlns:a16="http://schemas.microsoft.com/office/drawing/2014/main" id="{697EA8D6-E1ED-0FE0-DD1B-77DF3C295434}"/>
                </a:ext>
              </a:extLst>
            </p:cNvPr>
            <p:cNvSpPr/>
            <p:nvPr/>
          </p:nvSpPr>
          <p:spPr>
            <a:xfrm>
              <a:off x="7278698" y="1494575"/>
              <a:ext cx="74756" cy="23485"/>
            </a:xfrm>
            <a:custGeom>
              <a:avLst/>
              <a:gdLst/>
              <a:ahLst/>
              <a:cxnLst/>
              <a:rect l="l" t="t" r="r" b="b"/>
              <a:pathLst>
                <a:path w="1095" h="344" extrusionOk="0">
                  <a:moveTo>
                    <a:pt x="1094" y="0"/>
                  </a:moveTo>
                  <a:cubicBezTo>
                    <a:pt x="1058" y="0"/>
                    <a:pt x="1022" y="37"/>
                    <a:pt x="940" y="82"/>
                  </a:cubicBezTo>
                  <a:cubicBezTo>
                    <a:pt x="868" y="154"/>
                    <a:pt x="714" y="190"/>
                    <a:pt x="570" y="226"/>
                  </a:cubicBezTo>
                  <a:cubicBezTo>
                    <a:pt x="416" y="226"/>
                    <a:pt x="262" y="190"/>
                    <a:pt x="190" y="154"/>
                  </a:cubicBezTo>
                  <a:cubicBezTo>
                    <a:pt x="82" y="118"/>
                    <a:pt x="36" y="82"/>
                    <a:pt x="36" y="82"/>
                  </a:cubicBezTo>
                  <a:lnTo>
                    <a:pt x="36" y="82"/>
                  </a:lnTo>
                  <a:cubicBezTo>
                    <a:pt x="0" y="82"/>
                    <a:pt x="36" y="154"/>
                    <a:pt x="154" y="226"/>
                  </a:cubicBezTo>
                  <a:cubicBezTo>
                    <a:pt x="226" y="308"/>
                    <a:pt x="380" y="344"/>
                    <a:pt x="570" y="344"/>
                  </a:cubicBezTo>
                  <a:cubicBezTo>
                    <a:pt x="760" y="344"/>
                    <a:pt x="904" y="226"/>
                    <a:pt x="986" y="154"/>
                  </a:cubicBezTo>
                  <a:cubicBezTo>
                    <a:pt x="1094" y="82"/>
                    <a:pt x="1094" y="0"/>
                    <a:pt x="1094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87;p15">
              <a:extLst>
                <a:ext uri="{FF2B5EF4-FFF2-40B4-BE49-F238E27FC236}">
                  <a16:creationId xmlns:a16="http://schemas.microsoft.com/office/drawing/2014/main" id="{C11A1CBD-98C4-9740-AF6F-A6D8FF826659}"/>
                </a:ext>
              </a:extLst>
            </p:cNvPr>
            <p:cNvSpPr/>
            <p:nvPr/>
          </p:nvSpPr>
          <p:spPr>
            <a:xfrm>
              <a:off x="7209540" y="1404185"/>
              <a:ext cx="20413" cy="57142"/>
            </a:xfrm>
            <a:custGeom>
              <a:avLst/>
              <a:gdLst/>
              <a:ahLst/>
              <a:cxnLst/>
              <a:rect l="l" t="t" r="r" b="b"/>
              <a:pathLst>
                <a:path w="299" h="837" extrusionOk="0">
                  <a:moveTo>
                    <a:pt x="136" y="0"/>
                  </a:moveTo>
                  <a:cubicBezTo>
                    <a:pt x="98" y="0"/>
                    <a:pt x="37" y="180"/>
                    <a:pt x="37" y="420"/>
                  </a:cubicBezTo>
                  <a:cubicBezTo>
                    <a:pt x="1" y="646"/>
                    <a:pt x="37" y="836"/>
                    <a:pt x="109" y="836"/>
                  </a:cubicBezTo>
                  <a:cubicBezTo>
                    <a:pt x="190" y="836"/>
                    <a:pt x="263" y="646"/>
                    <a:pt x="263" y="420"/>
                  </a:cubicBezTo>
                  <a:cubicBezTo>
                    <a:pt x="299" y="194"/>
                    <a:pt x="227" y="4"/>
                    <a:pt x="145" y="4"/>
                  </a:cubicBezTo>
                  <a:cubicBezTo>
                    <a:pt x="142" y="1"/>
                    <a:pt x="139" y="0"/>
                    <a:pt x="136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88;p15">
              <a:extLst>
                <a:ext uri="{FF2B5EF4-FFF2-40B4-BE49-F238E27FC236}">
                  <a16:creationId xmlns:a16="http://schemas.microsoft.com/office/drawing/2014/main" id="{A44762CA-F664-8FF5-5861-C745D36EEF6D}"/>
                </a:ext>
              </a:extLst>
            </p:cNvPr>
            <p:cNvSpPr/>
            <p:nvPr/>
          </p:nvSpPr>
          <p:spPr>
            <a:xfrm>
              <a:off x="7397216" y="1417429"/>
              <a:ext cx="17955" cy="56869"/>
            </a:xfrm>
            <a:custGeom>
              <a:avLst/>
              <a:gdLst/>
              <a:ahLst/>
              <a:cxnLst/>
              <a:rect l="l" t="t" r="r" b="b"/>
              <a:pathLst>
                <a:path w="263" h="833" extrusionOk="0">
                  <a:moveTo>
                    <a:pt x="190" y="0"/>
                  </a:moveTo>
                  <a:cubicBezTo>
                    <a:pt x="109" y="0"/>
                    <a:pt x="36" y="190"/>
                    <a:pt x="0" y="416"/>
                  </a:cubicBezTo>
                  <a:cubicBezTo>
                    <a:pt x="0" y="642"/>
                    <a:pt x="36" y="832"/>
                    <a:pt x="72" y="832"/>
                  </a:cubicBezTo>
                  <a:cubicBezTo>
                    <a:pt x="154" y="832"/>
                    <a:pt x="226" y="642"/>
                    <a:pt x="262" y="416"/>
                  </a:cubicBezTo>
                  <a:cubicBezTo>
                    <a:pt x="262" y="190"/>
                    <a:pt x="226" y="0"/>
                    <a:pt x="19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589;p15">
              <a:extLst>
                <a:ext uri="{FF2B5EF4-FFF2-40B4-BE49-F238E27FC236}">
                  <a16:creationId xmlns:a16="http://schemas.microsoft.com/office/drawing/2014/main" id="{7F358269-9252-0D16-0C28-587B170649D4}"/>
                </a:ext>
              </a:extLst>
            </p:cNvPr>
            <p:cNvSpPr/>
            <p:nvPr/>
          </p:nvSpPr>
          <p:spPr>
            <a:xfrm>
              <a:off x="7173152" y="1302872"/>
              <a:ext cx="77213" cy="31336"/>
            </a:xfrm>
            <a:custGeom>
              <a:avLst/>
              <a:gdLst/>
              <a:ahLst/>
              <a:cxnLst/>
              <a:rect l="l" t="t" r="r" b="b"/>
              <a:pathLst>
                <a:path w="1131" h="459" extrusionOk="0">
                  <a:moveTo>
                    <a:pt x="811" y="0"/>
                  </a:moveTo>
                  <a:cubicBezTo>
                    <a:pt x="719" y="0"/>
                    <a:pt x="618" y="18"/>
                    <a:pt x="534" y="60"/>
                  </a:cubicBezTo>
                  <a:cubicBezTo>
                    <a:pt x="344" y="96"/>
                    <a:pt x="190" y="177"/>
                    <a:pt x="118" y="250"/>
                  </a:cubicBezTo>
                  <a:cubicBezTo>
                    <a:pt x="45" y="358"/>
                    <a:pt x="0" y="440"/>
                    <a:pt x="45" y="440"/>
                  </a:cubicBezTo>
                  <a:cubicBezTo>
                    <a:pt x="52" y="453"/>
                    <a:pt x="65" y="459"/>
                    <a:pt x="84" y="459"/>
                  </a:cubicBezTo>
                  <a:cubicBezTo>
                    <a:pt x="167" y="459"/>
                    <a:pt x="362" y="345"/>
                    <a:pt x="606" y="286"/>
                  </a:cubicBezTo>
                  <a:cubicBezTo>
                    <a:pt x="868" y="214"/>
                    <a:pt x="1130" y="214"/>
                    <a:pt x="1130" y="132"/>
                  </a:cubicBezTo>
                  <a:cubicBezTo>
                    <a:pt x="1130" y="96"/>
                    <a:pt x="1094" y="60"/>
                    <a:pt x="986" y="24"/>
                  </a:cubicBezTo>
                  <a:cubicBezTo>
                    <a:pt x="937" y="9"/>
                    <a:pt x="876" y="0"/>
                    <a:pt x="811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590;p15">
              <a:extLst>
                <a:ext uri="{FF2B5EF4-FFF2-40B4-BE49-F238E27FC236}">
                  <a16:creationId xmlns:a16="http://schemas.microsoft.com/office/drawing/2014/main" id="{C02658B1-6082-FD7D-4AB6-AA4619780C41}"/>
                </a:ext>
              </a:extLst>
            </p:cNvPr>
            <p:cNvSpPr/>
            <p:nvPr/>
          </p:nvSpPr>
          <p:spPr>
            <a:xfrm>
              <a:off x="7399673" y="1306900"/>
              <a:ext cx="77213" cy="46628"/>
            </a:xfrm>
            <a:custGeom>
              <a:avLst/>
              <a:gdLst/>
              <a:ahLst/>
              <a:cxnLst/>
              <a:rect l="l" t="t" r="r" b="b"/>
              <a:pathLst>
                <a:path w="1131" h="683" extrusionOk="0">
                  <a:moveTo>
                    <a:pt x="190" y="1"/>
                  </a:moveTo>
                  <a:cubicBezTo>
                    <a:pt x="73" y="1"/>
                    <a:pt x="0" y="37"/>
                    <a:pt x="0" y="73"/>
                  </a:cubicBezTo>
                  <a:cubicBezTo>
                    <a:pt x="0" y="155"/>
                    <a:pt x="299" y="191"/>
                    <a:pt x="570" y="345"/>
                  </a:cubicBezTo>
                  <a:cubicBezTo>
                    <a:pt x="847" y="479"/>
                    <a:pt x="1030" y="683"/>
                    <a:pt x="1113" y="683"/>
                  </a:cubicBezTo>
                  <a:cubicBezTo>
                    <a:pt x="1119" y="683"/>
                    <a:pt x="1125" y="682"/>
                    <a:pt x="1130" y="679"/>
                  </a:cubicBezTo>
                  <a:cubicBezTo>
                    <a:pt x="1130" y="643"/>
                    <a:pt x="1130" y="571"/>
                    <a:pt x="1058" y="453"/>
                  </a:cubicBezTo>
                  <a:cubicBezTo>
                    <a:pt x="1022" y="345"/>
                    <a:pt x="868" y="191"/>
                    <a:pt x="678" y="118"/>
                  </a:cubicBezTo>
                  <a:cubicBezTo>
                    <a:pt x="525" y="1"/>
                    <a:pt x="344" y="1"/>
                    <a:pt x="190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591;p15">
              <a:extLst>
                <a:ext uri="{FF2B5EF4-FFF2-40B4-BE49-F238E27FC236}">
                  <a16:creationId xmlns:a16="http://schemas.microsoft.com/office/drawing/2014/main" id="{C0146C96-D078-E998-D840-8372143CD94E}"/>
                </a:ext>
              </a:extLst>
            </p:cNvPr>
            <p:cNvSpPr/>
            <p:nvPr/>
          </p:nvSpPr>
          <p:spPr>
            <a:xfrm>
              <a:off x="7322528" y="1126324"/>
              <a:ext cx="362992" cy="332543"/>
            </a:xfrm>
            <a:custGeom>
              <a:avLst/>
              <a:gdLst/>
              <a:ahLst/>
              <a:cxnLst/>
              <a:rect l="l" t="t" r="r" b="b"/>
              <a:pathLst>
                <a:path w="5317" h="4871" extrusionOk="0">
                  <a:moveTo>
                    <a:pt x="609" y="1"/>
                  </a:moveTo>
                  <a:cubicBezTo>
                    <a:pt x="533" y="1"/>
                    <a:pt x="457" y="2"/>
                    <a:pt x="380" y="6"/>
                  </a:cubicBezTo>
                  <a:cubicBezTo>
                    <a:pt x="0" y="612"/>
                    <a:pt x="72" y="1444"/>
                    <a:pt x="298" y="2085"/>
                  </a:cubicBezTo>
                  <a:cubicBezTo>
                    <a:pt x="524" y="2718"/>
                    <a:pt x="977" y="3288"/>
                    <a:pt x="1582" y="3668"/>
                  </a:cubicBezTo>
                  <a:cubicBezTo>
                    <a:pt x="2378" y="4156"/>
                    <a:pt x="3390" y="4228"/>
                    <a:pt x="4258" y="4608"/>
                  </a:cubicBezTo>
                  <a:cubicBezTo>
                    <a:pt x="4412" y="4680"/>
                    <a:pt x="4521" y="4753"/>
                    <a:pt x="4638" y="4870"/>
                  </a:cubicBezTo>
                  <a:cubicBezTo>
                    <a:pt x="4674" y="4798"/>
                    <a:pt x="4710" y="4753"/>
                    <a:pt x="4747" y="4680"/>
                  </a:cubicBezTo>
                  <a:cubicBezTo>
                    <a:pt x="4900" y="4490"/>
                    <a:pt x="5045" y="4300"/>
                    <a:pt x="5235" y="4192"/>
                  </a:cubicBezTo>
                  <a:cubicBezTo>
                    <a:pt x="5271" y="4038"/>
                    <a:pt x="5316" y="3848"/>
                    <a:pt x="5271" y="3704"/>
                  </a:cubicBezTo>
                  <a:cubicBezTo>
                    <a:pt x="5235" y="3170"/>
                    <a:pt x="5199" y="2574"/>
                    <a:pt x="5009" y="2085"/>
                  </a:cubicBezTo>
                  <a:cubicBezTo>
                    <a:pt x="4783" y="1588"/>
                    <a:pt x="4521" y="1181"/>
                    <a:pt x="4186" y="874"/>
                  </a:cubicBezTo>
                  <a:cubicBezTo>
                    <a:pt x="3770" y="458"/>
                    <a:pt x="3201" y="232"/>
                    <a:pt x="2523" y="196"/>
                  </a:cubicBezTo>
                  <a:cubicBezTo>
                    <a:pt x="1882" y="131"/>
                    <a:pt x="1270" y="1"/>
                    <a:pt x="609" y="1"/>
                  </a:cubicBez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592;p15">
              <a:extLst>
                <a:ext uri="{FF2B5EF4-FFF2-40B4-BE49-F238E27FC236}">
                  <a16:creationId xmlns:a16="http://schemas.microsoft.com/office/drawing/2014/main" id="{BA52A314-2263-59C6-BCB2-2AC3C2F31009}"/>
                </a:ext>
              </a:extLst>
            </p:cNvPr>
            <p:cNvSpPr/>
            <p:nvPr/>
          </p:nvSpPr>
          <p:spPr>
            <a:xfrm>
              <a:off x="7651455" y="1448288"/>
              <a:ext cx="92711" cy="108071"/>
            </a:xfrm>
            <a:custGeom>
              <a:avLst/>
              <a:gdLst/>
              <a:ahLst/>
              <a:cxnLst/>
              <a:rect l="l" t="t" r="r" b="b"/>
              <a:pathLst>
                <a:path w="1358" h="1583" extrusionOk="0">
                  <a:moveTo>
                    <a:pt x="1212" y="0"/>
                  </a:moveTo>
                  <a:cubicBezTo>
                    <a:pt x="1176" y="0"/>
                    <a:pt x="1176" y="0"/>
                    <a:pt x="1131" y="37"/>
                  </a:cubicBezTo>
                  <a:cubicBezTo>
                    <a:pt x="869" y="154"/>
                    <a:pt x="643" y="308"/>
                    <a:pt x="417" y="489"/>
                  </a:cubicBezTo>
                  <a:cubicBezTo>
                    <a:pt x="453" y="534"/>
                    <a:pt x="498" y="534"/>
                    <a:pt x="498" y="570"/>
                  </a:cubicBezTo>
                  <a:cubicBezTo>
                    <a:pt x="571" y="642"/>
                    <a:pt x="571" y="832"/>
                    <a:pt x="498" y="986"/>
                  </a:cubicBezTo>
                  <a:cubicBezTo>
                    <a:pt x="417" y="1130"/>
                    <a:pt x="308" y="1212"/>
                    <a:pt x="191" y="1248"/>
                  </a:cubicBezTo>
                  <a:cubicBezTo>
                    <a:pt x="155" y="1284"/>
                    <a:pt x="82" y="1284"/>
                    <a:pt x="82" y="1284"/>
                  </a:cubicBezTo>
                  <a:lnTo>
                    <a:pt x="46" y="1284"/>
                  </a:lnTo>
                  <a:cubicBezTo>
                    <a:pt x="46" y="1284"/>
                    <a:pt x="82" y="1248"/>
                    <a:pt x="155" y="1167"/>
                  </a:cubicBezTo>
                  <a:cubicBezTo>
                    <a:pt x="227" y="1094"/>
                    <a:pt x="308" y="1022"/>
                    <a:pt x="381" y="904"/>
                  </a:cubicBezTo>
                  <a:cubicBezTo>
                    <a:pt x="453" y="796"/>
                    <a:pt x="453" y="678"/>
                    <a:pt x="417" y="606"/>
                  </a:cubicBezTo>
                  <a:lnTo>
                    <a:pt x="381" y="570"/>
                  </a:lnTo>
                  <a:cubicBezTo>
                    <a:pt x="308" y="642"/>
                    <a:pt x="272" y="715"/>
                    <a:pt x="191" y="796"/>
                  </a:cubicBezTo>
                  <a:cubicBezTo>
                    <a:pt x="191" y="796"/>
                    <a:pt x="155" y="832"/>
                    <a:pt x="155" y="868"/>
                  </a:cubicBezTo>
                  <a:cubicBezTo>
                    <a:pt x="82" y="986"/>
                    <a:pt x="46" y="1058"/>
                    <a:pt x="46" y="1167"/>
                  </a:cubicBezTo>
                  <a:cubicBezTo>
                    <a:pt x="1" y="1284"/>
                    <a:pt x="46" y="1356"/>
                    <a:pt x="46" y="1438"/>
                  </a:cubicBezTo>
                  <a:lnTo>
                    <a:pt x="82" y="1583"/>
                  </a:lnTo>
                  <a:cubicBezTo>
                    <a:pt x="191" y="1546"/>
                    <a:pt x="308" y="1546"/>
                    <a:pt x="453" y="1510"/>
                  </a:cubicBezTo>
                  <a:cubicBezTo>
                    <a:pt x="534" y="1510"/>
                    <a:pt x="607" y="1474"/>
                    <a:pt x="679" y="1474"/>
                  </a:cubicBezTo>
                  <a:cubicBezTo>
                    <a:pt x="950" y="1356"/>
                    <a:pt x="1131" y="1167"/>
                    <a:pt x="1249" y="904"/>
                  </a:cubicBezTo>
                  <a:cubicBezTo>
                    <a:pt x="1357" y="678"/>
                    <a:pt x="1357" y="380"/>
                    <a:pt x="1321" y="118"/>
                  </a:cubicBezTo>
                  <a:cubicBezTo>
                    <a:pt x="1321" y="82"/>
                    <a:pt x="1285" y="37"/>
                    <a:pt x="1249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593;p15">
              <a:extLst>
                <a:ext uri="{FF2B5EF4-FFF2-40B4-BE49-F238E27FC236}">
                  <a16:creationId xmlns:a16="http://schemas.microsoft.com/office/drawing/2014/main" id="{F0B2D869-FE6E-3791-DB05-EFF29C7CE59F}"/>
                </a:ext>
              </a:extLst>
            </p:cNvPr>
            <p:cNvSpPr/>
            <p:nvPr/>
          </p:nvSpPr>
          <p:spPr>
            <a:xfrm>
              <a:off x="7654595" y="1507547"/>
              <a:ext cx="7441" cy="20413"/>
            </a:xfrm>
            <a:custGeom>
              <a:avLst/>
              <a:gdLst/>
              <a:ahLst/>
              <a:cxnLst/>
              <a:rect l="l" t="t" r="r" b="b"/>
              <a:pathLst>
                <a:path w="109" h="299" extrusionOk="0">
                  <a:moveTo>
                    <a:pt x="109" y="0"/>
                  </a:moveTo>
                  <a:cubicBezTo>
                    <a:pt x="59" y="81"/>
                    <a:pt x="26" y="140"/>
                    <a:pt x="11" y="205"/>
                  </a:cubicBezTo>
                  <a:lnTo>
                    <a:pt x="11" y="205"/>
                  </a:lnTo>
                  <a:cubicBezTo>
                    <a:pt x="43" y="138"/>
                    <a:pt x="76" y="65"/>
                    <a:pt x="109" y="0"/>
                  </a:cubicBezTo>
                  <a:close/>
                  <a:moveTo>
                    <a:pt x="11" y="205"/>
                  </a:moveTo>
                  <a:lnTo>
                    <a:pt x="11" y="205"/>
                  </a:lnTo>
                  <a:cubicBezTo>
                    <a:pt x="7" y="212"/>
                    <a:pt x="4" y="219"/>
                    <a:pt x="0" y="226"/>
                  </a:cubicBezTo>
                  <a:lnTo>
                    <a:pt x="0" y="299"/>
                  </a:lnTo>
                  <a:cubicBezTo>
                    <a:pt x="0" y="265"/>
                    <a:pt x="4" y="234"/>
                    <a:pt x="11" y="205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94;p15">
              <a:extLst>
                <a:ext uri="{FF2B5EF4-FFF2-40B4-BE49-F238E27FC236}">
                  <a16:creationId xmlns:a16="http://schemas.microsoft.com/office/drawing/2014/main" id="{F1735523-E8FA-02EC-9524-EC6CE733D624}"/>
                </a:ext>
              </a:extLst>
            </p:cNvPr>
            <p:cNvSpPr/>
            <p:nvPr/>
          </p:nvSpPr>
          <p:spPr>
            <a:xfrm>
              <a:off x="7654595" y="1481604"/>
              <a:ext cx="35842" cy="54411"/>
            </a:xfrm>
            <a:custGeom>
              <a:avLst/>
              <a:gdLst/>
              <a:ahLst/>
              <a:cxnLst/>
              <a:rect l="l" t="t" r="r" b="b"/>
              <a:pathLst>
                <a:path w="525" h="797" extrusionOk="0">
                  <a:moveTo>
                    <a:pt x="371" y="1"/>
                  </a:moveTo>
                  <a:cubicBezTo>
                    <a:pt x="371" y="46"/>
                    <a:pt x="371" y="46"/>
                    <a:pt x="335" y="82"/>
                  </a:cubicBezTo>
                  <a:lnTo>
                    <a:pt x="371" y="118"/>
                  </a:lnTo>
                  <a:cubicBezTo>
                    <a:pt x="407" y="190"/>
                    <a:pt x="407" y="308"/>
                    <a:pt x="335" y="416"/>
                  </a:cubicBezTo>
                  <a:cubicBezTo>
                    <a:pt x="262" y="534"/>
                    <a:pt x="181" y="606"/>
                    <a:pt x="109" y="679"/>
                  </a:cubicBezTo>
                  <a:cubicBezTo>
                    <a:pt x="36" y="760"/>
                    <a:pt x="0" y="796"/>
                    <a:pt x="0" y="796"/>
                  </a:cubicBezTo>
                  <a:lnTo>
                    <a:pt x="36" y="796"/>
                  </a:lnTo>
                  <a:cubicBezTo>
                    <a:pt x="36" y="796"/>
                    <a:pt x="109" y="796"/>
                    <a:pt x="145" y="760"/>
                  </a:cubicBezTo>
                  <a:cubicBezTo>
                    <a:pt x="262" y="724"/>
                    <a:pt x="371" y="642"/>
                    <a:pt x="452" y="498"/>
                  </a:cubicBezTo>
                  <a:cubicBezTo>
                    <a:pt x="525" y="344"/>
                    <a:pt x="525" y="154"/>
                    <a:pt x="452" y="82"/>
                  </a:cubicBezTo>
                  <a:cubicBezTo>
                    <a:pt x="452" y="46"/>
                    <a:pt x="407" y="46"/>
                    <a:pt x="371" y="1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595;p15">
              <a:extLst>
                <a:ext uri="{FF2B5EF4-FFF2-40B4-BE49-F238E27FC236}">
                  <a16:creationId xmlns:a16="http://schemas.microsoft.com/office/drawing/2014/main" id="{4A24FCEC-0449-3ABC-2AF4-678633ED5862}"/>
                </a:ext>
              </a:extLst>
            </p:cNvPr>
            <p:cNvSpPr/>
            <p:nvPr/>
          </p:nvSpPr>
          <p:spPr>
            <a:xfrm>
              <a:off x="7219439" y="1800700"/>
              <a:ext cx="138929" cy="694442"/>
            </a:xfrm>
            <a:custGeom>
              <a:avLst/>
              <a:gdLst/>
              <a:ahLst/>
              <a:cxnLst/>
              <a:rect l="l" t="t" r="r" b="b"/>
              <a:pathLst>
                <a:path w="2035" h="10172" extrusionOk="0">
                  <a:moveTo>
                    <a:pt x="1854" y="1"/>
                  </a:moveTo>
                  <a:cubicBezTo>
                    <a:pt x="1772" y="37"/>
                    <a:pt x="1700" y="37"/>
                    <a:pt x="1582" y="73"/>
                  </a:cubicBezTo>
                  <a:lnTo>
                    <a:pt x="0" y="2939"/>
                  </a:lnTo>
                  <a:lnTo>
                    <a:pt x="1356" y="3201"/>
                  </a:lnTo>
                  <a:lnTo>
                    <a:pt x="154" y="4675"/>
                  </a:lnTo>
                  <a:lnTo>
                    <a:pt x="1998" y="10172"/>
                  </a:lnTo>
                  <a:cubicBezTo>
                    <a:pt x="2034" y="8291"/>
                    <a:pt x="1998" y="6402"/>
                    <a:pt x="1998" y="4485"/>
                  </a:cubicBezTo>
                  <a:cubicBezTo>
                    <a:pt x="1998" y="4105"/>
                    <a:pt x="1772" y="37"/>
                    <a:pt x="1890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596;p15">
              <a:extLst>
                <a:ext uri="{FF2B5EF4-FFF2-40B4-BE49-F238E27FC236}">
                  <a16:creationId xmlns:a16="http://schemas.microsoft.com/office/drawing/2014/main" id="{151B0F0F-390E-7C8C-DDFF-F6ABF0C41D5F}"/>
                </a:ext>
              </a:extLst>
            </p:cNvPr>
            <p:cNvSpPr/>
            <p:nvPr/>
          </p:nvSpPr>
          <p:spPr>
            <a:xfrm>
              <a:off x="7500236" y="1800700"/>
              <a:ext cx="135857" cy="681471"/>
            </a:xfrm>
            <a:custGeom>
              <a:avLst/>
              <a:gdLst/>
              <a:ahLst/>
              <a:cxnLst/>
              <a:rect l="l" t="t" r="r" b="b"/>
              <a:pathLst>
                <a:path w="1990" h="9982" extrusionOk="0">
                  <a:moveTo>
                    <a:pt x="182" y="1"/>
                  </a:moveTo>
                  <a:cubicBezTo>
                    <a:pt x="263" y="37"/>
                    <a:pt x="73" y="4105"/>
                    <a:pt x="37" y="4485"/>
                  </a:cubicBezTo>
                  <a:cubicBezTo>
                    <a:pt x="37" y="6329"/>
                    <a:pt x="1" y="8138"/>
                    <a:pt x="37" y="9982"/>
                  </a:cubicBezTo>
                  <a:lnTo>
                    <a:pt x="1845" y="4557"/>
                  </a:lnTo>
                  <a:lnTo>
                    <a:pt x="679" y="3093"/>
                  </a:lnTo>
                  <a:lnTo>
                    <a:pt x="1990" y="2831"/>
                  </a:lnTo>
                  <a:lnTo>
                    <a:pt x="525" y="73"/>
                  </a:lnTo>
                  <a:cubicBezTo>
                    <a:pt x="408" y="37"/>
                    <a:pt x="299" y="37"/>
                    <a:pt x="182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97;p15">
              <a:extLst>
                <a:ext uri="{FF2B5EF4-FFF2-40B4-BE49-F238E27FC236}">
                  <a16:creationId xmlns:a16="http://schemas.microsoft.com/office/drawing/2014/main" id="{67DC24D4-D33A-032A-C855-35783FA42CC5}"/>
                </a:ext>
              </a:extLst>
            </p:cNvPr>
            <p:cNvSpPr/>
            <p:nvPr/>
          </p:nvSpPr>
          <p:spPr>
            <a:xfrm>
              <a:off x="7278698" y="1417429"/>
              <a:ext cx="64242" cy="72298"/>
            </a:xfrm>
            <a:custGeom>
              <a:avLst/>
              <a:gdLst/>
              <a:ahLst/>
              <a:cxnLst/>
              <a:rect l="l" t="t" r="r" b="b"/>
              <a:pathLst>
                <a:path w="941" h="1059" extrusionOk="0">
                  <a:moveTo>
                    <a:pt x="606" y="0"/>
                  </a:moveTo>
                  <a:cubicBezTo>
                    <a:pt x="534" y="0"/>
                    <a:pt x="452" y="0"/>
                    <a:pt x="416" y="36"/>
                  </a:cubicBezTo>
                  <a:lnTo>
                    <a:pt x="344" y="36"/>
                  </a:lnTo>
                  <a:cubicBezTo>
                    <a:pt x="226" y="118"/>
                    <a:pt x="82" y="262"/>
                    <a:pt x="36" y="452"/>
                  </a:cubicBezTo>
                  <a:cubicBezTo>
                    <a:pt x="0" y="678"/>
                    <a:pt x="118" y="868"/>
                    <a:pt x="190" y="941"/>
                  </a:cubicBezTo>
                  <a:cubicBezTo>
                    <a:pt x="226" y="986"/>
                    <a:pt x="262" y="1022"/>
                    <a:pt x="308" y="1058"/>
                  </a:cubicBezTo>
                  <a:lnTo>
                    <a:pt x="452" y="1058"/>
                  </a:lnTo>
                  <a:cubicBezTo>
                    <a:pt x="642" y="1058"/>
                    <a:pt x="760" y="986"/>
                    <a:pt x="832" y="832"/>
                  </a:cubicBezTo>
                  <a:lnTo>
                    <a:pt x="832" y="832"/>
                  </a:lnTo>
                  <a:cubicBezTo>
                    <a:pt x="796" y="868"/>
                    <a:pt x="796" y="868"/>
                    <a:pt x="760" y="904"/>
                  </a:cubicBezTo>
                  <a:cubicBezTo>
                    <a:pt x="678" y="941"/>
                    <a:pt x="642" y="941"/>
                    <a:pt x="606" y="941"/>
                  </a:cubicBezTo>
                  <a:lnTo>
                    <a:pt x="570" y="941"/>
                  </a:lnTo>
                  <a:cubicBezTo>
                    <a:pt x="534" y="904"/>
                    <a:pt x="606" y="832"/>
                    <a:pt x="678" y="796"/>
                  </a:cubicBezTo>
                  <a:cubicBezTo>
                    <a:pt x="760" y="760"/>
                    <a:pt x="796" y="715"/>
                    <a:pt x="868" y="715"/>
                  </a:cubicBezTo>
                  <a:lnTo>
                    <a:pt x="868" y="760"/>
                  </a:lnTo>
                  <a:cubicBezTo>
                    <a:pt x="868" y="715"/>
                    <a:pt x="904" y="678"/>
                    <a:pt x="904" y="642"/>
                  </a:cubicBezTo>
                  <a:cubicBezTo>
                    <a:pt x="940" y="344"/>
                    <a:pt x="796" y="0"/>
                    <a:pt x="606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98;p15">
              <a:extLst>
                <a:ext uri="{FF2B5EF4-FFF2-40B4-BE49-F238E27FC236}">
                  <a16:creationId xmlns:a16="http://schemas.microsoft.com/office/drawing/2014/main" id="{82DA6C25-42CB-110B-F040-214540013455}"/>
                </a:ext>
              </a:extLst>
            </p:cNvPr>
            <p:cNvSpPr/>
            <p:nvPr/>
          </p:nvSpPr>
          <p:spPr>
            <a:xfrm>
              <a:off x="7273714" y="1419887"/>
              <a:ext cx="33452" cy="69840"/>
            </a:xfrm>
            <a:custGeom>
              <a:avLst/>
              <a:gdLst/>
              <a:ahLst/>
              <a:cxnLst/>
              <a:rect l="l" t="t" r="r" b="b"/>
              <a:pathLst>
                <a:path w="490" h="1023" extrusionOk="0">
                  <a:moveTo>
                    <a:pt x="417" y="0"/>
                  </a:moveTo>
                  <a:cubicBezTo>
                    <a:pt x="370" y="33"/>
                    <a:pt x="318" y="76"/>
                    <a:pt x="270" y="128"/>
                  </a:cubicBezTo>
                  <a:lnTo>
                    <a:pt x="270" y="128"/>
                  </a:lnTo>
                  <a:cubicBezTo>
                    <a:pt x="330" y="72"/>
                    <a:pt x="402" y="26"/>
                    <a:pt x="489" y="0"/>
                  </a:cubicBezTo>
                  <a:close/>
                  <a:moveTo>
                    <a:pt x="270" y="128"/>
                  </a:moveTo>
                  <a:cubicBezTo>
                    <a:pt x="224" y="171"/>
                    <a:pt x="186" y="220"/>
                    <a:pt x="155" y="272"/>
                  </a:cubicBezTo>
                  <a:cubicBezTo>
                    <a:pt x="73" y="344"/>
                    <a:pt x="37" y="453"/>
                    <a:pt x="37" y="534"/>
                  </a:cubicBezTo>
                  <a:cubicBezTo>
                    <a:pt x="1" y="760"/>
                    <a:pt x="191" y="950"/>
                    <a:pt x="381" y="1022"/>
                  </a:cubicBezTo>
                  <a:cubicBezTo>
                    <a:pt x="335" y="986"/>
                    <a:pt x="299" y="950"/>
                    <a:pt x="263" y="905"/>
                  </a:cubicBezTo>
                  <a:cubicBezTo>
                    <a:pt x="191" y="832"/>
                    <a:pt x="73" y="642"/>
                    <a:pt x="109" y="416"/>
                  </a:cubicBezTo>
                  <a:cubicBezTo>
                    <a:pt x="136" y="303"/>
                    <a:pt x="199" y="205"/>
                    <a:pt x="270" y="128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99;p15">
              <a:extLst>
                <a:ext uri="{FF2B5EF4-FFF2-40B4-BE49-F238E27FC236}">
                  <a16:creationId xmlns:a16="http://schemas.microsoft.com/office/drawing/2014/main" id="{12973E94-7534-9595-3F00-DAC483D1CC29}"/>
                </a:ext>
              </a:extLst>
            </p:cNvPr>
            <p:cNvSpPr/>
            <p:nvPr/>
          </p:nvSpPr>
          <p:spPr>
            <a:xfrm>
              <a:off x="7315086" y="1466175"/>
              <a:ext cx="22939" cy="15497"/>
            </a:xfrm>
            <a:custGeom>
              <a:avLst/>
              <a:gdLst/>
              <a:ahLst/>
              <a:cxnLst/>
              <a:rect l="l" t="t" r="r" b="b"/>
              <a:pathLst>
                <a:path w="336" h="227" extrusionOk="0">
                  <a:moveTo>
                    <a:pt x="335" y="1"/>
                  </a:moveTo>
                  <a:cubicBezTo>
                    <a:pt x="263" y="1"/>
                    <a:pt x="227" y="46"/>
                    <a:pt x="145" y="82"/>
                  </a:cubicBezTo>
                  <a:cubicBezTo>
                    <a:pt x="73" y="118"/>
                    <a:pt x="1" y="190"/>
                    <a:pt x="37" y="227"/>
                  </a:cubicBezTo>
                  <a:lnTo>
                    <a:pt x="73" y="227"/>
                  </a:lnTo>
                  <a:cubicBezTo>
                    <a:pt x="109" y="227"/>
                    <a:pt x="145" y="227"/>
                    <a:pt x="227" y="190"/>
                  </a:cubicBezTo>
                  <a:cubicBezTo>
                    <a:pt x="263" y="154"/>
                    <a:pt x="263" y="154"/>
                    <a:pt x="299" y="118"/>
                  </a:cubicBezTo>
                  <a:cubicBezTo>
                    <a:pt x="335" y="118"/>
                    <a:pt x="335" y="82"/>
                    <a:pt x="335" y="46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600;p15">
              <a:extLst>
                <a:ext uri="{FF2B5EF4-FFF2-40B4-BE49-F238E27FC236}">
                  <a16:creationId xmlns:a16="http://schemas.microsoft.com/office/drawing/2014/main" id="{82DCF5C4-03AA-3B7C-491B-418CFE796EEC}"/>
                </a:ext>
              </a:extLst>
            </p:cNvPr>
            <p:cNvSpPr/>
            <p:nvPr/>
          </p:nvSpPr>
          <p:spPr>
            <a:xfrm>
              <a:off x="7286686" y="1376672"/>
              <a:ext cx="56254" cy="25396"/>
            </a:xfrm>
            <a:custGeom>
              <a:avLst/>
              <a:gdLst/>
              <a:ahLst/>
              <a:cxnLst/>
              <a:rect l="l" t="t" r="r" b="b"/>
              <a:pathLst>
                <a:path w="824" h="372" extrusionOk="0">
                  <a:moveTo>
                    <a:pt x="417" y="1"/>
                  </a:moveTo>
                  <a:cubicBezTo>
                    <a:pt x="191" y="1"/>
                    <a:pt x="1" y="227"/>
                    <a:pt x="1" y="227"/>
                  </a:cubicBezTo>
                  <a:lnTo>
                    <a:pt x="109" y="335"/>
                  </a:lnTo>
                  <a:cubicBezTo>
                    <a:pt x="109" y="335"/>
                    <a:pt x="263" y="145"/>
                    <a:pt x="417" y="145"/>
                  </a:cubicBezTo>
                  <a:cubicBezTo>
                    <a:pt x="489" y="145"/>
                    <a:pt x="597" y="227"/>
                    <a:pt x="679" y="371"/>
                  </a:cubicBezTo>
                  <a:lnTo>
                    <a:pt x="823" y="299"/>
                  </a:lnTo>
                  <a:cubicBezTo>
                    <a:pt x="715" y="109"/>
                    <a:pt x="561" y="1"/>
                    <a:pt x="417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601;p15">
              <a:extLst>
                <a:ext uri="{FF2B5EF4-FFF2-40B4-BE49-F238E27FC236}">
                  <a16:creationId xmlns:a16="http://schemas.microsoft.com/office/drawing/2014/main" id="{F3BE2204-650D-069C-D553-3DF0B4E6CED1}"/>
                </a:ext>
              </a:extLst>
            </p:cNvPr>
            <p:cNvSpPr/>
            <p:nvPr/>
          </p:nvSpPr>
          <p:spPr>
            <a:xfrm>
              <a:off x="7549049" y="1417429"/>
              <a:ext cx="102473" cy="28469"/>
            </a:xfrm>
            <a:custGeom>
              <a:avLst/>
              <a:gdLst/>
              <a:ahLst/>
              <a:cxnLst/>
              <a:rect l="l" t="t" r="r" b="b"/>
              <a:pathLst>
                <a:path w="1501" h="417" extrusionOk="0">
                  <a:moveTo>
                    <a:pt x="0" y="0"/>
                  </a:moveTo>
                  <a:lnTo>
                    <a:pt x="0" y="154"/>
                  </a:lnTo>
                  <a:cubicBezTo>
                    <a:pt x="72" y="154"/>
                    <a:pt x="904" y="308"/>
                    <a:pt x="1465" y="416"/>
                  </a:cubicBezTo>
                  <a:lnTo>
                    <a:pt x="1501" y="262"/>
                  </a:lnTo>
                  <a:cubicBezTo>
                    <a:pt x="1049" y="190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602;p15">
              <a:extLst>
                <a:ext uri="{FF2B5EF4-FFF2-40B4-BE49-F238E27FC236}">
                  <a16:creationId xmlns:a16="http://schemas.microsoft.com/office/drawing/2014/main" id="{E7989055-FC27-723C-CB2A-23CAFBC7382C}"/>
                </a:ext>
              </a:extLst>
            </p:cNvPr>
            <p:cNvSpPr/>
            <p:nvPr/>
          </p:nvSpPr>
          <p:spPr>
            <a:xfrm>
              <a:off x="7142294" y="1476688"/>
              <a:ext cx="129030" cy="82129"/>
            </a:xfrm>
            <a:custGeom>
              <a:avLst/>
              <a:gdLst/>
              <a:ahLst/>
              <a:cxnLst/>
              <a:rect l="l" t="t" r="r" b="b"/>
              <a:pathLst>
                <a:path w="1890" h="1203" extrusionOk="0">
                  <a:moveTo>
                    <a:pt x="1022" y="0"/>
                  </a:moveTo>
                  <a:cubicBezTo>
                    <a:pt x="904" y="0"/>
                    <a:pt x="760" y="36"/>
                    <a:pt x="642" y="73"/>
                  </a:cubicBezTo>
                  <a:cubicBezTo>
                    <a:pt x="0" y="380"/>
                    <a:pt x="308" y="1094"/>
                    <a:pt x="904" y="1203"/>
                  </a:cubicBezTo>
                  <a:lnTo>
                    <a:pt x="1320" y="1203"/>
                  </a:lnTo>
                  <a:cubicBezTo>
                    <a:pt x="1582" y="1130"/>
                    <a:pt x="1854" y="904"/>
                    <a:pt x="1890" y="642"/>
                  </a:cubicBezTo>
                  <a:cubicBezTo>
                    <a:pt x="1890" y="606"/>
                    <a:pt x="1890" y="570"/>
                    <a:pt x="1854" y="525"/>
                  </a:cubicBezTo>
                  <a:cubicBezTo>
                    <a:pt x="1772" y="190"/>
                    <a:pt x="1401" y="0"/>
                    <a:pt x="1022" y="0"/>
                  </a:cubicBezTo>
                  <a:close/>
                </a:path>
              </a:pathLst>
            </a:custGeom>
            <a:solidFill>
              <a:srgbClr val="DE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603;p15">
              <a:extLst>
                <a:ext uri="{FF2B5EF4-FFF2-40B4-BE49-F238E27FC236}">
                  <a16:creationId xmlns:a16="http://schemas.microsoft.com/office/drawing/2014/main" id="{89757A01-7A1C-CE3F-35D5-97C305BEF054}"/>
                </a:ext>
              </a:extLst>
            </p:cNvPr>
            <p:cNvSpPr/>
            <p:nvPr/>
          </p:nvSpPr>
          <p:spPr>
            <a:xfrm>
              <a:off x="7348402" y="1489660"/>
              <a:ext cx="138998" cy="82129"/>
            </a:xfrm>
            <a:custGeom>
              <a:avLst/>
              <a:gdLst/>
              <a:ahLst/>
              <a:cxnLst/>
              <a:rect l="l" t="t" r="r" b="b"/>
              <a:pathLst>
                <a:path w="2036" h="1203" extrusionOk="0">
                  <a:moveTo>
                    <a:pt x="1131" y="0"/>
                  </a:moveTo>
                  <a:cubicBezTo>
                    <a:pt x="977" y="0"/>
                    <a:pt x="824" y="36"/>
                    <a:pt x="715" y="109"/>
                  </a:cubicBezTo>
                  <a:cubicBezTo>
                    <a:pt x="1" y="380"/>
                    <a:pt x="335" y="1094"/>
                    <a:pt x="977" y="1203"/>
                  </a:cubicBezTo>
                  <a:lnTo>
                    <a:pt x="1429" y="1203"/>
                  </a:lnTo>
                  <a:cubicBezTo>
                    <a:pt x="1692" y="1166"/>
                    <a:pt x="1999" y="904"/>
                    <a:pt x="1999" y="642"/>
                  </a:cubicBezTo>
                  <a:cubicBezTo>
                    <a:pt x="2035" y="606"/>
                    <a:pt x="1999" y="561"/>
                    <a:pt x="1999" y="524"/>
                  </a:cubicBezTo>
                  <a:cubicBezTo>
                    <a:pt x="1918" y="190"/>
                    <a:pt x="1502" y="0"/>
                    <a:pt x="1131" y="0"/>
                  </a:cubicBezTo>
                  <a:close/>
                </a:path>
              </a:pathLst>
            </a:custGeom>
            <a:solidFill>
              <a:srgbClr val="DE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604;p15">
              <a:extLst>
                <a:ext uri="{FF2B5EF4-FFF2-40B4-BE49-F238E27FC236}">
                  <a16:creationId xmlns:a16="http://schemas.microsoft.com/office/drawing/2014/main" id="{8CBB9DFF-652F-31C6-ABB0-A15D884E761B}"/>
                </a:ext>
              </a:extLst>
            </p:cNvPr>
            <p:cNvSpPr/>
            <p:nvPr/>
          </p:nvSpPr>
          <p:spPr>
            <a:xfrm>
              <a:off x="7070678" y="1304442"/>
              <a:ext cx="229046" cy="229046"/>
            </a:xfrm>
            <a:custGeom>
              <a:avLst/>
              <a:gdLst/>
              <a:ahLst/>
              <a:cxnLst/>
              <a:rect l="l" t="t" r="r" b="b"/>
              <a:pathLst>
                <a:path w="3355" h="3355" extrusionOk="0">
                  <a:moveTo>
                    <a:pt x="1655" y="109"/>
                  </a:moveTo>
                  <a:cubicBezTo>
                    <a:pt x="2523" y="109"/>
                    <a:pt x="3201" y="833"/>
                    <a:pt x="3201" y="1655"/>
                  </a:cubicBezTo>
                  <a:cubicBezTo>
                    <a:pt x="3201" y="2487"/>
                    <a:pt x="2523" y="3201"/>
                    <a:pt x="1655" y="3201"/>
                  </a:cubicBezTo>
                  <a:cubicBezTo>
                    <a:pt x="823" y="3201"/>
                    <a:pt x="145" y="2487"/>
                    <a:pt x="145" y="1655"/>
                  </a:cubicBezTo>
                  <a:cubicBezTo>
                    <a:pt x="145" y="833"/>
                    <a:pt x="823" y="109"/>
                    <a:pt x="1655" y="109"/>
                  </a:cubicBezTo>
                  <a:close/>
                  <a:moveTo>
                    <a:pt x="1655" y="1"/>
                  </a:moveTo>
                  <a:cubicBezTo>
                    <a:pt x="751" y="1"/>
                    <a:pt x="0" y="751"/>
                    <a:pt x="0" y="1655"/>
                  </a:cubicBezTo>
                  <a:cubicBezTo>
                    <a:pt x="0" y="2596"/>
                    <a:pt x="751" y="3355"/>
                    <a:pt x="1655" y="3355"/>
                  </a:cubicBezTo>
                  <a:cubicBezTo>
                    <a:pt x="2595" y="3355"/>
                    <a:pt x="3355" y="2596"/>
                    <a:pt x="3355" y="1655"/>
                  </a:cubicBezTo>
                  <a:cubicBezTo>
                    <a:pt x="3355" y="751"/>
                    <a:pt x="2595" y="1"/>
                    <a:pt x="1655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605;p15">
              <a:extLst>
                <a:ext uri="{FF2B5EF4-FFF2-40B4-BE49-F238E27FC236}">
                  <a16:creationId xmlns:a16="http://schemas.microsoft.com/office/drawing/2014/main" id="{9F28B0A8-1104-0A71-0C96-9AF4D5FF5036}"/>
                </a:ext>
              </a:extLst>
            </p:cNvPr>
            <p:cNvSpPr/>
            <p:nvPr/>
          </p:nvSpPr>
          <p:spPr>
            <a:xfrm>
              <a:off x="7324985" y="1319871"/>
              <a:ext cx="229046" cy="231572"/>
            </a:xfrm>
            <a:custGeom>
              <a:avLst/>
              <a:gdLst/>
              <a:ahLst/>
              <a:cxnLst/>
              <a:rect l="l" t="t" r="r" b="b"/>
              <a:pathLst>
                <a:path w="3355" h="3392" extrusionOk="0">
                  <a:moveTo>
                    <a:pt x="1700" y="155"/>
                  </a:moveTo>
                  <a:cubicBezTo>
                    <a:pt x="2523" y="155"/>
                    <a:pt x="3201" y="869"/>
                    <a:pt x="3201" y="1691"/>
                  </a:cubicBezTo>
                  <a:cubicBezTo>
                    <a:pt x="3201" y="2523"/>
                    <a:pt x="2523" y="3237"/>
                    <a:pt x="1700" y="3237"/>
                  </a:cubicBezTo>
                  <a:cubicBezTo>
                    <a:pt x="832" y="3237"/>
                    <a:pt x="154" y="2523"/>
                    <a:pt x="154" y="1691"/>
                  </a:cubicBezTo>
                  <a:cubicBezTo>
                    <a:pt x="154" y="869"/>
                    <a:pt x="832" y="155"/>
                    <a:pt x="1700" y="155"/>
                  </a:cubicBezTo>
                  <a:close/>
                  <a:moveTo>
                    <a:pt x="1700" y="1"/>
                  </a:moveTo>
                  <a:cubicBezTo>
                    <a:pt x="760" y="1"/>
                    <a:pt x="0" y="751"/>
                    <a:pt x="0" y="1691"/>
                  </a:cubicBezTo>
                  <a:cubicBezTo>
                    <a:pt x="0" y="2641"/>
                    <a:pt x="760" y="3391"/>
                    <a:pt x="1700" y="3391"/>
                  </a:cubicBezTo>
                  <a:cubicBezTo>
                    <a:pt x="2604" y="3391"/>
                    <a:pt x="3354" y="2641"/>
                    <a:pt x="3354" y="1691"/>
                  </a:cubicBezTo>
                  <a:cubicBezTo>
                    <a:pt x="3354" y="751"/>
                    <a:pt x="2604" y="1"/>
                    <a:pt x="1700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606;p15">
              <a:extLst>
                <a:ext uri="{FF2B5EF4-FFF2-40B4-BE49-F238E27FC236}">
                  <a16:creationId xmlns:a16="http://schemas.microsoft.com/office/drawing/2014/main" id="{87BF8F08-7359-266B-3AF1-33BBFEA3C9BD}"/>
                </a:ext>
              </a:extLst>
            </p:cNvPr>
            <p:cNvSpPr/>
            <p:nvPr/>
          </p:nvSpPr>
          <p:spPr>
            <a:xfrm>
              <a:off x="7500236" y="3310502"/>
              <a:ext cx="351932" cy="64242"/>
            </a:xfrm>
            <a:custGeom>
              <a:avLst/>
              <a:gdLst/>
              <a:ahLst/>
              <a:cxnLst/>
              <a:rect l="l" t="t" r="r" b="b"/>
              <a:pathLst>
                <a:path w="5155" h="941" extrusionOk="0">
                  <a:moveTo>
                    <a:pt x="1" y="0"/>
                  </a:moveTo>
                  <a:lnTo>
                    <a:pt x="1" y="940"/>
                  </a:lnTo>
                  <a:lnTo>
                    <a:pt x="5154" y="940"/>
                  </a:lnTo>
                  <a:cubicBezTo>
                    <a:pt x="5154" y="642"/>
                    <a:pt x="5118" y="335"/>
                    <a:pt x="5082" y="36"/>
                  </a:cubicBezTo>
                  <a:cubicBezTo>
                    <a:pt x="3391" y="36"/>
                    <a:pt x="1692" y="0"/>
                    <a:pt x="1" y="0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7;p15">
              <a:extLst>
                <a:ext uri="{FF2B5EF4-FFF2-40B4-BE49-F238E27FC236}">
                  <a16:creationId xmlns:a16="http://schemas.microsoft.com/office/drawing/2014/main" id="{17FB54D8-3EA5-FB23-4A55-8A2807D364FD}"/>
                </a:ext>
              </a:extLst>
            </p:cNvPr>
            <p:cNvSpPr/>
            <p:nvPr/>
          </p:nvSpPr>
          <p:spPr>
            <a:xfrm>
              <a:off x="7008961" y="3305519"/>
              <a:ext cx="352478" cy="69226"/>
            </a:xfrm>
            <a:custGeom>
              <a:avLst/>
              <a:gdLst/>
              <a:ahLst/>
              <a:cxnLst/>
              <a:rect l="l" t="t" r="r" b="b"/>
              <a:pathLst>
                <a:path w="5163" h="1014" extrusionOk="0">
                  <a:moveTo>
                    <a:pt x="73" y="1"/>
                  </a:moveTo>
                  <a:cubicBezTo>
                    <a:pt x="36" y="335"/>
                    <a:pt x="0" y="679"/>
                    <a:pt x="0" y="1013"/>
                  </a:cubicBezTo>
                  <a:lnTo>
                    <a:pt x="5163" y="1013"/>
                  </a:lnTo>
                  <a:lnTo>
                    <a:pt x="5163" y="37"/>
                  </a:lnTo>
                  <a:cubicBezTo>
                    <a:pt x="3463" y="37"/>
                    <a:pt x="1772" y="1"/>
                    <a:pt x="73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08;p15">
              <a:extLst>
                <a:ext uri="{FF2B5EF4-FFF2-40B4-BE49-F238E27FC236}">
                  <a16:creationId xmlns:a16="http://schemas.microsoft.com/office/drawing/2014/main" id="{CC330503-D8C0-C768-366D-6E588F28B0FF}"/>
                </a:ext>
              </a:extLst>
            </p:cNvPr>
            <p:cNvSpPr/>
            <p:nvPr/>
          </p:nvSpPr>
          <p:spPr>
            <a:xfrm>
              <a:off x="6713282" y="2047635"/>
              <a:ext cx="138929" cy="125958"/>
            </a:xfrm>
            <a:custGeom>
              <a:avLst/>
              <a:gdLst/>
              <a:ahLst/>
              <a:cxnLst/>
              <a:rect l="l" t="t" r="r" b="b"/>
              <a:pathLst>
                <a:path w="2035" h="1845" extrusionOk="0">
                  <a:moveTo>
                    <a:pt x="1501" y="0"/>
                  </a:moveTo>
                  <a:cubicBezTo>
                    <a:pt x="1013" y="344"/>
                    <a:pt x="525" y="678"/>
                    <a:pt x="1" y="977"/>
                  </a:cubicBezTo>
                  <a:cubicBezTo>
                    <a:pt x="109" y="1284"/>
                    <a:pt x="227" y="1546"/>
                    <a:pt x="371" y="1845"/>
                  </a:cubicBezTo>
                  <a:cubicBezTo>
                    <a:pt x="905" y="1429"/>
                    <a:pt x="1465" y="1022"/>
                    <a:pt x="2035" y="606"/>
                  </a:cubicBezTo>
                  <a:cubicBezTo>
                    <a:pt x="1845" y="416"/>
                    <a:pt x="1691" y="190"/>
                    <a:pt x="1501" y="0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09;p15">
              <a:extLst>
                <a:ext uri="{FF2B5EF4-FFF2-40B4-BE49-F238E27FC236}">
                  <a16:creationId xmlns:a16="http://schemas.microsoft.com/office/drawing/2014/main" id="{9604B1A6-D15D-DBC5-E75C-652BDD2F8CED}"/>
                </a:ext>
              </a:extLst>
            </p:cNvPr>
            <p:cNvSpPr/>
            <p:nvPr/>
          </p:nvSpPr>
          <p:spPr>
            <a:xfrm>
              <a:off x="7101536" y="2827147"/>
              <a:ext cx="200646" cy="232459"/>
            </a:xfrm>
            <a:custGeom>
              <a:avLst/>
              <a:gdLst/>
              <a:ahLst/>
              <a:cxnLst/>
              <a:rect l="l" t="t" r="r" b="b"/>
              <a:pathLst>
                <a:path w="2939" h="3405" extrusionOk="0">
                  <a:moveTo>
                    <a:pt x="73" y="1"/>
                  </a:moveTo>
                  <a:cubicBezTo>
                    <a:pt x="73" y="634"/>
                    <a:pt x="0" y="1312"/>
                    <a:pt x="73" y="1881"/>
                  </a:cubicBezTo>
                  <a:cubicBezTo>
                    <a:pt x="145" y="2216"/>
                    <a:pt x="263" y="2560"/>
                    <a:pt x="416" y="2822"/>
                  </a:cubicBezTo>
                  <a:cubicBezTo>
                    <a:pt x="597" y="3120"/>
                    <a:pt x="905" y="3346"/>
                    <a:pt x="1203" y="3391"/>
                  </a:cubicBezTo>
                  <a:cubicBezTo>
                    <a:pt x="1260" y="3400"/>
                    <a:pt x="1317" y="3405"/>
                    <a:pt x="1373" y="3405"/>
                  </a:cubicBezTo>
                  <a:cubicBezTo>
                    <a:pt x="1766" y="3405"/>
                    <a:pt x="2140" y="3194"/>
                    <a:pt x="2369" y="2894"/>
                  </a:cubicBezTo>
                  <a:cubicBezTo>
                    <a:pt x="2677" y="2560"/>
                    <a:pt x="2785" y="2107"/>
                    <a:pt x="2857" y="1692"/>
                  </a:cubicBezTo>
                  <a:cubicBezTo>
                    <a:pt x="2939" y="1131"/>
                    <a:pt x="2939" y="561"/>
                    <a:pt x="2903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10;p15">
              <a:extLst>
                <a:ext uri="{FF2B5EF4-FFF2-40B4-BE49-F238E27FC236}">
                  <a16:creationId xmlns:a16="http://schemas.microsoft.com/office/drawing/2014/main" id="{1D27553A-2C94-0C7E-DDD4-1FB8B8595092}"/>
                </a:ext>
              </a:extLst>
            </p:cNvPr>
            <p:cNvSpPr/>
            <p:nvPr/>
          </p:nvSpPr>
          <p:spPr>
            <a:xfrm>
              <a:off x="7551507" y="2827147"/>
              <a:ext cx="200646" cy="232459"/>
            </a:xfrm>
            <a:custGeom>
              <a:avLst/>
              <a:gdLst/>
              <a:ahLst/>
              <a:cxnLst/>
              <a:rect l="l" t="t" r="r" b="b"/>
              <a:pathLst>
                <a:path w="2939" h="3405" extrusionOk="0">
                  <a:moveTo>
                    <a:pt x="109" y="1"/>
                  </a:moveTo>
                  <a:cubicBezTo>
                    <a:pt x="73" y="634"/>
                    <a:pt x="0" y="1312"/>
                    <a:pt x="109" y="1881"/>
                  </a:cubicBezTo>
                  <a:cubicBezTo>
                    <a:pt x="154" y="2216"/>
                    <a:pt x="263" y="2560"/>
                    <a:pt x="452" y="2822"/>
                  </a:cubicBezTo>
                  <a:cubicBezTo>
                    <a:pt x="606" y="3120"/>
                    <a:pt x="904" y="3346"/>
                    <a:pt x="1239" y="3391"/>
                  </a:cubicBezTo>
                  <a:cubicBezTo>
                    <a:pt x="1291" y="3400"/>
                    <a:pt x="1344" y="3405"/>
                    <a:pt x="1397" y="3405"/>
                  </a:cubicBezTo>
                  <a:cubicBezTo>
                    <a:pt x="1766" y="3405"/>
                    <a:pt x="2140" y="3194"/>
                    <a:pt x="2369" y="2894"/>
                  </a:cubicBezTo>
                  <a:cubicBezTo>
                    <a:pt x="2676" y="2560"/>
                    <a:pt x="2785" y="2107"/>
                    <a:pt x="2866" y="1692"/>
                  </a:cubicBezTo>
                  <a:cubicBezTo>
                    <a:pt x="2939" y="1131"/>
                    <a:pt x="2939" y="561"/>
                    <a:pt x="2902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11;p15">
              <a:extLst>
                <a:ext uri="{FF2B5EF4-FFF2-40B4-BE49-F238E27FC236}">
                  <a16:creationId xmlns:a16="http://schemas.microsoft.com/office/drawing/2014/main" id="{8E61A715-483C-7275-2C9C-3419843CD128}"/>
                </a:ext>
              </a:extLst>
            </p:cNvPr>
            <p:cNvSpPr/>
            <p:nvPr/>
          </p:nvSpPr>
          <p:spPr>
            <a:xfrm>
              <a:off x="7227427" y="1790255"/>
              <a:ext cx="97626" cy="255671"/>
            </a:xfrm>
            <a:custGeom>
              <a:avLst/>
              <a:gdLst/>
              <a:ahLst/>
              <a:cxnLst/>
              <a:rect l="l" t="t" r="r" b="b"/>
              <a:pathLst>
                <a:path w="1430" h="3745" extrusionOk="0">
                  <a:moveTo>
                    <a:pt x="905" y="0"/>
                  </a:moveTo>
                  <a:cubicBezTo>
                    <a:pt x="787" y="118"/>
                    <a:pt x="715" y="226"/>
                    <a:pt x="643" y="344"/>
                  </a:cubicBezTo>
                  <a:cubicBezTo>
                    <a:pt x="1" y="1320"/>
                    <a:pt x="37" y="2676"/>
                    <a:pt x="525" y="3662"/>
                  </a:cubicBezTo>
                  <a:cubicBezTo>
                    <a:pt x="551" y="3720"/>
                    <a:pt x="596" y="3744"/>
                    <a:pt x="643" y="3744"/>
                  </a:cubicBezTo>
                  <a:cubicBezTo>
                    <a:pt x="740" y="3744"/>
                    <a:pt x="842" y="3637"/>
                    <a:pt x="787" y="3508"/>
                  </a:cubicBezTo>
                  <a:cubicBezTo>
                    <a:pt x="381" y="2640"/>
                    <a:pt x="299" y="1474"/>
                    <a:pt x="787" y="642"/>
                  </a:cubicBezTo>
                  <a:cubicBezTo>
                    <a:pt x="941" y="380"/>
                    <a:pt x="1167" y="154"/>
                    <a:pt x="1429" y="0"/>
                  </a:cubicBezTo>
                  <a:cubicBezTo>
                    <a:pt x="1357" y="0"/>
                    <a:pt x="1285" y="45"/>
                    <a:pt x="1203" y="45"/>
                  </a:cubicBezTo>
                  <a:cubicBezTo>
                    <a:pt x="1160" y="60"/>
                    <a:pt x="1115" y="68"/>
                    <a:pt x="1072" y="68"/>
                  </a:cubicBezTo>
                  <a:cubicBezTo>
                    <a:pt x="1008" y="68"/>
                    <a:pt x="948" y="49"/>
                    <a:pt x="905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12;p15">
              <a:extLst>
                <a:ext uri="{FF2B5EF4-FFF2-40B4-BE49-F238E27FC236}">
                  <a16:creationId xmlns:a16="http://schemas.microsoft.com/office/drawing/2014/main" id="{F3E87AAA-9E19-4562-C204-A02467C3E508}"/>
                </a:ext>
              </a:extLst>
            </p:cNvPr>
            <p:cNvSpPr/>
            <p:nvPr/>
          </p:nvSpPr>
          <p:spPr>
            <a:xfrm>
              <a:off x="7505220" y="1764926"/>
              <a:ext cx="151901" cy="260723"/>
            </a:xfrm>
            <a:custGeom>
              <a:avLst/>
              <a:gdLst/>
              <a:ahLst/>
              <a:cxnLst/>
              <a:rect l="l" t="t" r="r" b="b"/>
              <a:pathLst>
                <a:path w="2225" h="3819" extrusionOk="0">
                  <a:moveTo>
                    <a:pt x="0" y="0"/>
                  </a:moveTo>
                  <a:cubicBezTo>
                    <a:pt x="299" y="73"/>
                    <a:pt x="561" y="145"/>
                    <a:pt x="832" y="299"/>
                  </a:cubicBezTo>
                  <a:cubicBezTo>
                    <a:pt x="1845" y="904"/>
                    <a:pt x="1962" y="2713"/>
                    <a:pt x="1284" y="3581"/>
                  </a:cubicBezTo>
                  <a:cubicBezTo>
                    <a:pt x="1197" y="3687"/>
                    <a:pt x="1278" y="3818"/>
                    <a:pt x="1370" y="3818"/>
                  </a:cubicBezTo>
                  <a:cubicBezTo>
                    <a:pt x="1402" y="3818"/>
                    <a:pt x="1436" y="3802"/>
                    <a:pt x="1465" y="3761"/>
                  </a:cubicBezTo>
                  <a:cubicBezTo>
                    <a:pt x="2224" y="2903"/>
                    <a:pt x="2143" y="1619"/>
                    <a:pt x="1582" y="678"/>
                  </a:cubicBezTo>
                  <a:cubicBezTo>
                    <a:pt x="1429" y="416"/>
                    <a:pt x="1203" y="190"/>
                    <a:pt x="941" y="37"/>
                  </a:cubicBezTo>
                  <a:cubicBezTo>
                    <a:pt x="642" y="0"/>
                    <a:pt x="299" y="0"/>
                    <a:pt x="0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13;p15">
              <a:extLst>
                <a:ext uri="{FF2B5EF4-FFF2-40B4-BE49-F238E27FC236}">
                  <a16:creationId xmlns:a16="http://schemas.microsoft.com/office/drawing/2014/main" id="{5EFC9929-D81B-3328-23FE-D3B909F5DC71}"/>
                </a:ext>
              </a:extLst>
            </p:cNvPr>
            <p:cNvSpPr/>
            <p:nvPr/>
          </p:nvSpPr>
          <p:spPr>
            <a:xfrm>
              <a:off x="7150281" y="1980934"/>
              <a:ext cx="596953" cy="722843"/>
            </a:xfrm>
            <a:custGeom>
              <a:avLst/>
              <a:gdLst/>
              <a:ahLst/>
              <a:cxnLst/>
              <a:rect l="l" t="t" r="r" b="b"/>
              <a:pathLst>
                <a:path w="8744" h="10588" extrusionOk="0">
                  <a:moveTo>
                    <a:pt x="561" y="1"/>
                  </a:moveTo>
                  <a:cubicBezTo>
                    <a:pt x="263" y="1"/>
                    <a:pt x="1" y="263"/>
                    <a:pt x="37" y="561"/>
                  </a:cubicBezTo>
                  <a:lnTo>
                    <a:pt x="73" y="10054"/>
                  </a:lnTo>
                  <a:cubicBezTo>
                    <a:pt x="73" y="10362"/>
                    <a:pt x="335" y="10588"/>
                    <a:pt x="643" y="10588"/>
                  </a:cubicBezTo>
                  <a:lnTo>
                    <a:pt x="7984" y="10588"/>
                  </a:lnTo>
                  <a:cubicBezTo>
                    <a:pt x="8291" y="10588"/>
                    <a:pt x="8517" y="10362"/>
                    <a:pt x="8517" y="10054"/>
                  </a:cubicBezTo>
                  <a:lnTo>
                    <a:pt x="8743" y="561"/>
                  </a:lnTo>
                  <a:cubicBezTo>
                    <a:pt x="8743" y="263"/>
                    <a:pt x="8472" y="1"/>
                    <a:pt x="8174" y="1"/>
                  </a:cubicBez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14;p15">
              <a:extLst>
                <a:ext uri="{FF2B5EF4-FFF2-40B4-BE49-F238E27FC236}">
                  <a16:creationId xmlns:a16="http://schemas.microsoft.com/office/drawing/2014/main" id="{C0261005-F768-8EE8-3A8F-149D12F2B783}"/>
                </a:ext>
              </a:extLst>
            </p:cNvPr>
            <p:cNvSpPr/>
            <p:nvPr/>
          </p:nvSpPr>
          <p:spPr>
            <a:xfrm>
              <a:off x="7276240" y="2137752"/>
              <a:ext cx="334591" cy="84587"/>
            </a:xfrm>
            <a:custGeom>
              <a:avLst/>
              <a:gdLst/>
              <a:ahLst/>
              <a:cxnLst/>
              <a:rect l="l" t="t" r="r" b="b"/>
              <a:pathLst>
                <a:path w="4901" h="1239" extrusionOk="0">
                  <a:moveTo>
                    <a:pt x="4900" y="0"/>
                  </a:moveTo>
                  <a:cubicBezTo>
                    <a:pt x="3282" y="36"/>
                    <a:pt x="1618" y="72"/>
                    <a:pt x="0" y="109"/>
                  </a:cubicBezTo>
                  <a:lnTo>
                    <a:pt x="0" y="1239"/>
                  </a:lnTo>
                  <a:cubicBezTo>
                    <a:pt x="868" y="1203"/>
                    <a:pt x="1700" y="1166"/>
                    <a:pt x="2559" y="1166"/>
                  </a:cubicBezTo>
                  <a:cubicBezTo>
                    <a:pt x="2938" y="1148"/>
                    <a:pt x="3334" y="1148"/>
                    <a:pt x="3729" y="1148"/>
                  </a:cubicBezTo>
                  <a:cubicBezTo>
                    <a:pt x="4125" y="1148"/>
                    <a:pt x="4521" y="1148"/>
                    <a:pt x="4900" y="1130"/>
                  </a:cubicBezTo>
                  <a:lnTo>
                    <a:pt x="49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15;p15">
              <a:extLst>
                <a:ext uri="{FF2B5EF4-FFF2-40B4-BE49-F238E27FC236}">
                  <a16:creationId xmlns:a16="http://schemas.microsoft.com/office/drawing/2014/main" id="{77476EF9-E245-3EE8-77DF-2E70E08053C7}"/>
                </a:ext>
              </a:extLst>
            </p:cNvPr>
            <p:cNvSpPr/>
            <p:nvPr/>
          </p:nvSpPr>
          <p:spPr>
            <a:xfrm>
              <a:off x="7312014" y="2063064"/>
              <a:ext cx="254988" cy="48813"/>
            </a:xfrm>
            <a:custGeom>
              <a:avLst/>
              <a:gdLst/>
              <a:ahLst/>
              <a:cxnLst/>
              <a:rect l="l" t="t" r="r" b="b"/>
              <a:pathLst>
                <a:path w="3735" h="715" extrusionOk="0">
                  <a:moveTo>
                    <a:pt x="3662" y="0"/>
                  </a:moveTo>
                  <a:cubicBezTo>
                    <a:pt x="2451" y="0"/>
                    <a:pt x="1212" y="36"/>
                    <a:pt x="0" y="36"/>
                  </a:cubicBezTo>
                  <a:cubicBezTo>
                    <a:pt x="46" y="262"/>
                    <a:pt x="46" y="488"/>
                    <a:pt x="46" y="714"/>
                  </a:cubicBezTo>
                  <a:cubicBezTo>
                    <a:pt x="678" y="678"/>
                    <a:pt x="1320" y="678"/>
                    <a:pt x="1962" y="642"/>
                  </a:cubicBezTo>
                  <a:cubicBezTo>
                    <a:pt x="2342" y="642"/>
                    <a:pt x="2734" y="658"/>
                    <a:pt x="3132" y="658"/>
                  </a:cubicBezTo>
                  <a:cubicBezTo>
                    <a:pt x="3332" y="658"/>
                    <a:pt x="3532" y="654"/>
                    <a:pt x="3734" y="642"/>
                  </a:cubicBezTo>
                  <a:cubicBezTo>
                    <a:pt x="3698" y="416"/>
                    <a:pt x="3698" y="226"/>
                    <a:pt x="3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16;p15">
              <a:extLst>
                <a:ext uri="{FF2B5EF4-FFF2-40B4-BE49-F238E27FC236}">
                  <a16:creationId xmlns:a16="http://schemas.microsoft.com/office/drawing/2014/main" id="{F44AC9C4-69BF-B680-959F-88C1BE74A1C2}"/>
                </a:ext>
              </a:extLst>
            </p:cNvPr>
            <p:cNvSpPr/>
            <p:nvPr/>
          </p:nvSpPr>
          <p:spPr>
            <a:xfrm>
              <a:off x="7186123" y="2175369"/>
              <a:ext cx="249390" cy="204400"/>
            </a:xfrm>
            <a:custGeom>
              <a:avLst/>
              <a:gdLst/>
              <a:ahLst/>
              <a:cxnLst/>
              <a:rect l="l" t="t" r="r" b="b"/>
              <a:pathLst>
                <a:path w="3653" h="2994" extrusionOk="0">
                  <a:moveTo>
                    <a:pt x="1911" y="1"/>
                  </a:moveTo>
                  <a:cubicBezTo>
                    <a:pt x="1903" y="1"/>
                    <a:pt x="1896" y="4"/>
                    <a:pt x="1890" y="10"/>
                  </a:cubicBezTo>
                  <a:cubicBezTo>
                    <a:pt x="1808" y="55"/>
                    <a:pt x="1844" y="127"/>
                    <a:pt x="1844" y="163"/>
                  </a:cubicBezTo>
                  <a:cubicBezTo>
                    <a:pt x="1926" y="507"/>
                    <a:pt x="1998" y="805"/>
                    <a:pt x="2070" y="1140"/>
                  </a:cubicBezTo>
                  <a:cubicBezTo>
                    <a:pt x="1736" y="914"/>
                    <a:pt x="1320" y="769"/>
                    <a:pt x="940" y="615"/>
                  </a:cubicBezTo>
                  <a:cubicBezTo>
                    <a:pt x="829" y="571"/>
                    <a:pt x="713" y="540"/>
                    <a:pt x="597" y="540"/>
                  </a:cubicBezTo>
                  <a:cubicBezTo>
                    <a:pt x="525" y="540"/>
                    <a:pt x="452" y="552"/>
                    <a:pt x="380" y="579"/>
                  </a:cubicBezTo>
                  <a:cubicBezTo>
                    <a:pt x="344" y="615"/>
                    <a:pt x="380" y="688"/>
                    <a:pt x="452" y="733"/>
                  </a:cubicBezTo>
                  <a:cubicBezTo>
                    <a:pt x="759" y="914"/>
                    <a:pt x="1094" y="1104"/>
                    <a:pt x="1474" y="1221"/>
                  </a:cubicBezTo>
                  <a:lnTo>
                    <a:pt x="344" y="1104"/>
                  </a:lnTo>
                  <a:cubicBezTo>
                    <a:pt x="226" y="1104"/>
                    <a:pt x="81" y="1185"/>
                    <a:pt x="118" y="1257"/>
                  </a:cubicBezTo>
                  <a:cubicBezTo>
                    <a:pt x="118" y="1330"/>
                    <a:pt x="190" y="1330"/>
                    <a:pt x="226" y="1330"/>
                  </a:cubicBezTo>
                  <a:cubicBezTo>
                    <a:pt x="678" y="1447"/>
                    <a:pt x="1094" y="1520"/>
                    <a:pt x="1510" y="1592"/>
                  </a:cubicBezTo>
                  <a:cubicBezTo>
                    <a:pt x="1445" y="1582"/>
                    <a:pt x="1375" y="1577"/>
                    <a:pt x="1302" y="1577"/>
                  </a:cubicBezTo>
                  <a:cubicBezTo>
                    <a:pt x="1119" y="1577"/>
                    <a:pt x="921" y="1605"/>
                    <a:pt x="759" y="1637"/>
                  </a:cubicBezTo>
                  <a:cubicBezTo>
                    <a:pt x="570" y="1673"/>
                    <a:pt x="154" y="1709"/>
                    <a:pt x="36" y="1863"/>
                  </a:cubicBezTo>
                  <a:cubicBezTo>
                    <a:pt x="0" y="1972"/>
                    <a:pt x="190" y="2008"/>
                    <a:pt x="226" y="2008"/>
                  </a:cubicBezTo>
                  <a:cubicBezTo>
                    <a:pt x="552" y="2008"/>
                    <a:pt x="861" y="1976"/>
                    <a:pt x="1178" y="1976"/>
                  </a:cubicBezTo>
                  <a:cubicBezTo>
                    <a:pt x="1337" y="1976"/>
                    <a:pt x="1498" y="1984"/>
                    <a:pt x="1664" y="2008"/>
                  </a:cubicBezTo>
                  <a:cubicBezTo>
                    <a:pt x="1392" y="2125"/>
                    <a:pt x="1130" y="2234"/>
                    <a:pt x="904" y="2387"/>
                  </a:cubicBezTo>
                  <a:cubicBezTo>
                    <a:pt x="832" y="2424"/>
                    <a:pt x="759" y="2460"/>
                    <a:pt x="678" y="2541"/>
                  </a:cubicBezTo>
                  <a:cubicBezTo>
                    <a:pt x="642" y="2613"/>
                    <a:pt x="642" y="2650"/>
                    <a:pt x="678" y="2686"/>
                  </a:cubicBezTo>
                  <a:cubicBezTo>
                    <a:pt x="714" y="2722"/>
                    <a:pt x="796" y="2722"/>
                    <a:pt x="832" y="2722"/>
                  </a:cubicBezTo>
                  <a:cubicBezTo>
                    <a:pt x="1094" y="2650"/>
                    <a:pt x="1320" y="2496"/>
                    <a:pt x="1546" y="2496"/>
                  </a:cubicBezTo>
                  <a:cubicBezTo>
                    <a:pt x="1808" y="2496"/>
                    <a:pt x="2034" y="2541"/>
                    <a:pt x="2260" y="2650"/>
                  </a:cubicBezTo>
                  <a:cubicBezTo>
                    <a:pt x="2568" y="2767"/>
                    <a:pt x="2866" y="2876"/>
                    <a:pt x="3128" y="2993"/>
                  </a:cubicBezTo>
                  <a:lnTo>
                    <a:pt x="3653" y="1447"/>
                  </a:lnTo>
                  <a:cubicBezTo>
                    <a:pt x="3318" y="1330"/>
                    <a:pt x="2902" y="1366"/>
                    <a:pt x="2676" y="1104"/>
                  </a:cubicBezTo>
                  <a:cubicBezTo>
                    <a:pt x="2414" y="805"/>
                    <a:pt x="2260" y="426"/>
                    <a:pt x="2034" y="127"/>
                  </a:cubicBezTo>
                  <a:cubicBezTo>
                    <a:pt x="2004" y="67"/>
                    <a:pt x="1949" y="1"/>
                    <a:pt x="1911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617;p15">
              <a:extLst>
                <a:ext uri="{FF2B5EF4-FFF2-40B4-BE49-F238E27FC236}">
                  <a16:creationId xmlns:a16="http://schemas.microsoft.com/office/drawing/2014/main" id="{F0D22DA5-665B-5F3B-4772-92B7DBFF937B}"/>
                </a:ext>
              </a:extLst>
            </p:cNvPr>
            <p:cNvSpPr/>
            <p:nvPr/>
          </p:nvSpPr>
          <p:spPr>
            <a:xfrm>
              <a:off x="7371273" y="2261185"/>
              <a:ext cx="586439" cy="280248"/>
            </a:xfrm>
            <a:custGeom>
              <a:avLst/>
              <a:gdLst/>
              <a:ahLst/>
              <a:cxnLst/>
              <a:rect l="l" t="t" r="r" b="b"/>
              <a:pathLst>
                <a:path w="8590" h="4105" extrusionOk="0">
                  <a:moveTo>
                    <a:pt x="416" y="0"/>
                  </a:moveTo>
                  <a:cubicBezTo>
                    <a:pt x="263" y="452"/>
                    <a:pt x="154" y="941"/>
                    <a:pt x="37" y="1356"/>
                  </a:cubicBezTo>
                  <a:cubicBezTo>
                    <a:pt x="37" y="1429"/>
                    <a:pt x="0" y="1546"/>
                    <a:pt x="0" y="1619"/>
                  </a:cubicBezTo>
                  <a:cubicBezTo>
                    <a:pt x="1167" y="2261"/>
                    <a:pt x="2378" y="2902"/>
                    <a:pt x="3617" y="3355"/>
                  </a:cubicBezTo>
                  <a:cubicBezTo>
                    <a:pt x="4557" y="3689"/>
                    <a:pt x="5542" y="4105"/>
                    <a:pt x="6555" y="4105"/>
                  </a:cubicBezTo>
                  <a:cubicBezTo>
                    <a:pt x="7767" y="4069"/>
                    <a:pt x="8589" y="3129"/>
                    <a:pt x="8137" y="1917"/>
                  </a:cubicBezTo>
                  <a:cubicBezTo>
                    <a:pt x="7767" y="941"/>
                    <a:pt x="6447" y="868"/>
                    <a:pt x="5579" y="751"/>
                  </a:cubicBezTo>
                  <a:cubicBezTo>
                    <a:pt x="3843" y="525"/>
                    <a:pt x="2152" y="263"/>
                    <a:pt x="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618;p15">
              <a:extLst>
                <a:ext uri="{FF2B5EF4-FFF2-40B4-BE49-F238E27FC236}">
                  <a16:creationId xmlns:a16="http://schemas.microsoft.com/office/drawing/2014/main" id="{271D14A1-41D3-AD18-0E57-7FD57203C405}"/>
                </a:ext>
              </a:extLst>
            </p:cNvPr>
            <p:cNvSpPr/>
            <p:nvPr/>
          </p:nvSpPr>
          <p:spPr>
            <a:xfrm>
              <a:off x="7371273" y="2261185"/>
              <a:ext cx="90185" cy="141387"/>
            </a:xfrm>
            <a:custGeom>
              <a:avLst/>
              <a:gdLst/>
              <a:ahLst/>
              <a:cxnLst/>
              <a:rect l="l" t="t" r="r" b="b"/>
              <a:pathLst>
                <a:path w="1321" h="2071" extrusionOk="0">
                  <a:moveTo>
                    <a:pt x="416" y="0"/>
                  </a:moveTo>
                  <a:cubicBezTo>
                    <a:pt x="263" y="452"/>
                    <a:pt x="154" y="941"/>
                    <a:pt x="37" y="1356"/>
                  </a:cubicBezTo>
                  <a:cubicBezTo>
                    <a:pt x="37" y="1429"/>
                    <a:pt x="0" y="1546"/>
                    <a:pt x="0" y="1619"/>
                  </a:cubicBezTo>
                  <a:cubicBezTo>
                    <a:pt x="263" y="1772"/>
                    <a:pt x="534" y="1917"/>
                    <a:pt x="796" y="2071"/>
                  </a:cubicBezTo>
                  <a:cubicBezTo>
                    <a:pt x="986" y="1429"/>
                    <a:pt x="1130" y="787"/>
                    <a:pt x="1320" y="154"/>
                  </a:cubicBezTo>
                  <a:cubicBezTo>
                    <a:pt x="1022" y="109"/>
                    <a:pt x="715" y="73"/>
                    <a:pt x="416" y="0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53C0F-5B25-FCB8-82CC-BBD9D5710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814" y="1304396"/>
            <a:ext cx="7387527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Догляд за </a:t>
            </a:r>
            <a:r>
              <a:rPr lang="ru-RU" dirty="0" err="1"/>
              <a:t>хворими</a:t>
            </a:r>
            <a:r>
              <a:rPr lang="ru-RU" dirty="0"/>
              <a:t> є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.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50 % </a:t>
            </a:r>
            <a:r>
              <a:rPr lang="ru-RU" dirty="0" err="1"/>
              <a:t>успіху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правильному та </a:t>
            </a:r>
            <a:r>
              <a:rPr lang="ru-RU" dirty="0" err="1"/>
              <a:t>ефективному</a:t>
            </a:r>
            <a:r>
              <a:rPr lang="ru-RU" dirty="0"/>
              <a:t> догляду.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догляду є першим кроком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, першим кроком до 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ru-RU" dirty="0" err="1"/>
              <a:t>клініц</a:t>
            </a:r>
            <a:r>
              <a:rPr lang="uk-UA" dirty="0"/>
              <a:t>і</a:t>
            </a:r>
            <a:r>
              <a:rPr lang="ru-RU" dirty="0"/>
              <a:t>. </a:t>
            </a:r>
            <a:r>
              <a:rPr lang="ru-RU" dirty="0" err="1"/>
              <a:t>Майбутній</a:t>
            </a:r>
            <a:r>
              <a:rPr lang="ru-RU" dirty="0"/>
              <a:t>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добре знати структуру та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лікувальних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хірургічного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,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навичками</a:t>
            </a:r>
            <a:r>
              <a:rPr lang="ru-RU" dirty="0"/>
              <a:t> </a:t>
            </a:r>
            <a:r>
              <a:rPr lang="ru-RU" dirty="0" err="1"/>
              <a:t>санітарної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хворого,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тяжкохворих</a:t>
            </a:r>
            <a:r>
              <a:rPr lang="ru-RU" dirty="0"/>
              <a:t>, принципами </a:t>
            </a:r>
            <a:r>
              <a:rPr lang="ru-RU" dirty="0" err="1"/>
              <a:t>санітарної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/>
              <a:t>, </a:t>
            </a:r>
            <a:r>
              <a:rPr lang="ru-RU" dirty="0" err="1"/>
              <a:t>шо</a:t>
            </a:r>
            <a:r>
              <a:rPr lang="ru-RU" dirty="0"/>
              <a:t> </a:t>
            </a:r>
            <a:r>
              <a:rPr lang="ru-RU" dirty="0" err="1"/>
              <a:t>дасть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та </a:t>
            </a:r>
            <a:r>
              <a:rPr lang="ru-RU" dirty="0" err="1"/>
              <a:t>організовувати</a:t>
            </a:r>
            <a:r>
              <a:rPr lang="ru-RU" dirty="0"/>
              <a:t> роботу </a:t>
            </a:r>
            <a:r>
              <a:rPr lang="ru-RU" dirty="0" err="1"/>
              <a:t>молодшого</a:t>
            </a:r>
            <a:r>
              <a:rPr lang="ru-RU" dirty="0"/>
              <a:t> та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персоналу. Мати </a:t>
            </a:r>
            <a:r>
              <a:rPr lang="ru-RU" dirty="0" err="1"/>
              <a:t>розуміння</a:t>
            </a:r>
            <a:r>
              <a:rPr lang="ru-RU" dirty="0"/>
              <a:t> та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з </a:t>
            </a:r>
            <a:r>
              <a:rPr lang="ru-RU" dirty="0" err="1"/>
              <a:t>логляду</a:t>
            </a:r>
            <a:r>
              <a:rPr lang="ru-RU" dirty="0"/>
              <a:t> за </a:t>
            </a:r>
            <a:r>
              <a:rPr lang="ru-RU" dirty="0" err="1"/>
              <a:t>хворими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запобігати</a:t>
            </a:r>
            <a:r>
              <a:rPr lang="ru-RU" dirty="0"/>
              <a:t> </a:t>
            </a:r>
            <a:r>
              <a:rPr lang="ru-RU" dirty="0" err="1"/>
              <a:t>помилкам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небажаних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,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створенню</a:t>
            </a:r>
            <a:r>
              <a:rPr lang="ru-RU" dirty="0"/>
              <a:t> </a:t>
            </a:r>
            <a:r>
              <a:rPr lang="ru-RU" dirty="0" err="1"/>
              <a:t>оптимальних</a:t>
            </a:r>
            <a:r>
              <a:rPr lang="ru-RU" dirty="0"/>
              <a:t> умов для </a:t>
            </a:r>
            <a:r>
              <a:rPr lang="ru-RU" dirty="0" err="1"/>
              <a:t>найшвидшого</a:t>
            </a:r>
            <a:r>
              <a:rPr lang="ru-RU" dirty="0"/>
              <a:t> й </a:t>
            </a:r>
            <a:r>
              <a:rPr lang="ru-RU" dirty="0" err="1"/>
              <a:t>повноцінного</a:t>
            </a:r>
            <a:r>
              <a:rPr lang="ru-RU" dirty="0"/>
              <a:t> </a:t>
            </a:r>
            <a:r>
              <a:rPr lang="ru-RU" dirty="0" err="1"/>
              <a:t>одужання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в </a:t>
            </a:r>
            <a:r>
              <a:rPr lang="ru-RU" dirty="0" err="1"/>
              <a:t>лікувальному</a:t>
            </a:r>
            <a:r>
              <a:rPr lang="ru-RU" dirty="0"/>
              <a:t> </a:t>
            </a:r>
            <a:r>
              <a:rPr lang="ru-RU" dirty="0" err="1"/>
              <a:t>закладі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84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"/>
          <p:cNvGrpSpPr/>
          <p:nvPr/>
        </p:nvGrpSpPr>
        <p:grpSpPr>
          <a:xfrm>
            <a:off x="1271678" y="1554131"/>
            <a:ext cx="9549695" cy="4074081"/>
            <a:chOff x="394119" y="1671630"/>
            <a:chExt cx="11779798" cy="5308206"/>
          </a:xfrm>
        </p:grpSpPr>
        <p:cxnSp>
          <p:nvCxnSpPr>
            <p:cNvPr id="109" name="Google Shape;109;p2"/>
            <p:cNvCxnSpPr/>
            <p:nvPr/>
          </p:nvCxnSpPr>
          <p:spPr>
            <a:xfrm rot="10800000">
              <a:off x="560746" y="4588797"/>
              <a:ext cx="11097854" cy="0"/>
            </a:xfrm>
            <a:prstGeom prst="straightConnector1">
              <a:avLst/>
            </a:prstGeom>
            <a:noFill/>
            <a:ln w="1524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0" name="Google Shape;110;p2"/>
            <p:cNvSpPr/>
            <p:nvPr/>
          </p:nvSpPr>
          <p:spPr>
            <a:xfrm rot="10800000" flipH="1">
              <a:off x="567823" y="1671630"/>
              <a:ext cx="2400300" cy="2430339"/>
            </a:xfrm>
            <a:custGeom>
              <a:avLst/>
              <a:gdLst/>
              <a:ahLst/>
              <a:cxnLst/>
              <a:rect l="l" t="t" r="r" b="b"/>
              <a:pathLst>
                <a:path w="4800600" h="4491196" extrusionOk="0">
                  <a:moveTo>
                    <a:pt x="1441661" y="4491196"/>
                  </a:moveTo>
                  <a:lnTo>
                    <a:pt x="4800600" y="4491196"/>
                  </a:lnTo>
                  <a:lnTo>
                    <a:pt x="4800600" y="2046663"/>
                  </a:lnTo>
                  <a:cubicBezTo>
                    <a:pt x="4800600" y="1250456"/>
                    <a:pt x="4155146" y="605002"/>
                    <a:pt x="3358939" y="605002"/>
                  </a:cubicBezTo>
                  <a:lnTo>
                    <a:pt x="605002" y="605002"/>
                  </a:lnTo>
                  <a:lnTo>
                    <a:pt x="0" y="0"/>
                  </a:lnTo>
                  <a:lnTo>
                    <a:pt x="0" y="605002"/>
                  </a:lnTo>
                  <a:lnTo>
                    <a:pt x="0" y="1094961"/>
                  </a:lnTo>
                  <a:lnTo>
                    <a:pt x="0" y="3049535"/>
                  </a:lnTo>
                  <a:cubicBezTo>
                    <a:pt x="0" y="3845742"/>
                    <a:pt x="645454" y="4491196"/>
                    <a:pt x="1441661" y="4491196"/>
                  </a:cubicBezTo>
                  <a:close/>
                </a:path>
              </a:pathLst>
            </a:cu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829085" y="2165825"/>
              <a:ext cx="1877773" cy="842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1" u="none" strike="noStrik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кого?</a:t>
              </a:r>
              <a:endParaRPr sz="2400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94119" y="4415093"/>
              <a:ext cx="347407" cy="347407"/>
            </a:xfrm>
            <a:prstGeom prst="ellipse">
              <a:avLst/>
            </a:prstGeom>
            <a:solidFill>
              <a:srgbClr val="8DA9DB"/>
            </a:solidFill>
            <a:ln w="190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rot="10800000" flipH="1">
              <a:off x="3449946" y="1671630"/>
              <a:ext cx="2400300" cy="2430339"/>
            </a:xfrm>
            <a:custGeom>
              <a:avLst/>
              <a:gdLst/>
              <a:ahLst/>
              <a:cxnLst/>
              <a:rect l="l" t="t" r="r" b="b"/>
              <a:pathLst>
                <a:path w="4800600" h="4491196" extrusionOk="0">
                  <a:moveTo>
                    <a:pt x="1441661" y="4491196"/>
                  </a:moveTo>
                  <a:lnTo>
                    <a:pt x="4800600" y="4491196"/>
                  </a:lnTo>
                  <a:lnTo>
                    <a:pt x="4800600" y="2046663"/>
                  </a:lnTo>
                  <a:cubicBezTo>
                    <a:pt x="4800600" y="1250456"/>
                    <a:pt x="4155146" y="605002"/>
                    <a:pt x="3358939" y="605002"/>
                  </a:cubicBezTo>
                  <a:lnTo>
                    <a:pt x="605002" y="605002"/>
                  </a:lnTo>
                  <a:lnTo>
                    <a:pt x="0" y="0"/>
                  </a:lnTo>
                  <a:lnTo>
                    <a:pt x="0" y="605002"/>
                  </a:lnTo>
                  <a:lnTo>
                    <a:pt x="0" y="1094961"/>
                  </a:lnTo>
                  <a:lnTo>
                    <a:pt x="0" y="3049535"/>
                  </a:lnTo>
                  <a:cubicBezTo>
                    <a:pt x="0" y="3845742"/>
                    <a:pt x="645454" y="4491196"/>
                    <a:pt x="1441661" y="44911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3664593" y="1890721"/>
              <a:ext cx="2011131" cy="156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1" u="none" strike="noStrik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Термін</a:t>
              </a:r>
              <a:r>
                <a:rPr lang="ru-RU" sz="2400" b="1" i="1" u="none" strike="noStrik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2400" b="1" i="1" u="none" strike="noStrik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навчання</a:t>
              </a:r>
              <a:r>
                <a:rPr lang="ru-RU" sz="2400" b="1" i="1" u="none" strike="noStrik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2400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242" y="4415093"/>
              <a:ext cx="347407" cy="347407"/>
            </a:xfrm>
            <a:prstGeom prst="ellipse">
              <a:avLst/>
            </a:prstGeom>
            <a:solidFill>
              <a:schemeClr val="accent3"/>
            </a:solidFill>
            <a:ln w="190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10800000" flipH="1">
              <a:off x="6345905" y="1671630"/>
              <a:ext cx="2400300" cy="2430339"/>
            </a:xfrm>
            <a:custGeom>
              <a:avLst/>
              <a:gdLst/>
              <a:ahLst/>
              <a:cxnLst/>
              <a:rect l="l" t="t" r="r" b="b"/>
              <a:pathLst>
                <a:path w="4800600" h="4491196" extrusionOk="0">
                  <a:moveTo>
                    <a:pt x="1441661" y="4491196"/>
                  </a:moveTo>
                  <a:lnTo>
                    <a:pt x="4800600" y="4491196"/>
                  </a:lnTo>
                  <a:lnTo>
                    <a:pt x="4800600" y="2046663"/>
                  </a:lnTo>
                  <a:cubicBezTo>
                    <a:pt x="4800600" y="1250456"/>
                    <a:pt x="4155146" y="605002"/>
                    <a:pt x="3358939" y="605002"/>
                  </a:cubicBezTo>
                  <a:lnTo>
                    <a:pt x="605002" y="605002"/>
                  </a:lnTo>
                  <a:lnTo>
                    <a:pt x="0" y="0"/>
                  </a:lnTo>
                  <a:lnTo>
                    <a:pt x="0" y="605002"/>
                  </a:lnTo>
                  <a:lnTo>
                    <a:pt x="0" y="1094961"/>
                  </a:lnTo>
                  <a:lnTo>
                    <a:pt x="0" y="3049535"/>
                  </a:lnTo>
                  <a:cubicBezTo>
                    <a:pt x="0" y="3845742"/>
                    <a:pt x="645454" y="4491196"/>
                    <a:pt x="1441661" y="4491196"/>
                  </a:cubicBez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6570177" y="1959651"/>
              <a:ext cx="1964044" cy="156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1" u="none" strike="noStrik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Кількість</a:t>
              </a:r>
              <a:r>
                <a:rPr lang="ru-RU" sz="2400" b="1" i="1" u="none" strike="noStrik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2400" b="1" i="1" u="none" strike="noStrik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кредитів</a:t>
              </a:r>
              <a:r>
                <a:rPr lang="ru-RU" sz="2400" b="1" i="1" u="none" strike="noStrik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2400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172201" y="4415093"/>
              <a:ext cx="347407" cy="347407"/>
            </a:xfrm>
            <a:prstGeom prst="ellipse">
              <a:avLst/>
            </a:prstGeom>
            <a:solidFill>
              <a:srgbClr val="F4B081"/>
            </a:solidFill>
            <a:ln w="190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10800000" flipH="1">
              <a:off x="9254154" y="1671630"/>
              <a:ext cx="2400300" cy="2430339"/>
            </a:xfrm>
            <a:custGeom>
              <a:avLst/>
              <a:gdLst/>
              <a:ahLst/>
              <a:cxnLst/>
              <a:rect l="l" t="t" r="r" b="b"/>
              <a:pathLst>
                <a:path w="4800600" h="4491196" extrusionOk="0">
                  <a:moveTo>
                    <a:pt x="1441661" y="4491196"/>
                  </a:moveTo>
                  <a:lnTo>
                    <a:pt x="4800600" y="4491196"/>
                  </a:lnTo>
                  <a:lnTo>
                    <a:pt x="4800600" y="2046663"/>
                  </a:lnTo>
                  <a:cubicBezTo>
                    <a:pt x="4800600" y="1250456"/>
                    <a:pt x="4155146" y="605002"/>
                    <a:pt x="3358939" y="605002"/>
                  </a:cubicBezTo>
                  <a:lnTo>
                    <a:pt x="605002" y="605002"/>
                  </a:lnTo>
                  <a:lnTo>
                    <a:pt x="0" y="0"/>
                  </a:lnTo>
                  <a:lnTo>
                    <a:pt x="0" y="605002"/>
                  </a:lnTo>
                  <a:lnTo>
                    <a:pt x="0" y="1094961"/>
                  </a:lnTo>
                  <a:lnTo>
                    <a:pt x="0" y="3049535"/>
                  </a:lnTo>
                  <a:cubicBezTo>
                    <a:pt x="0" y="3845742"/>
                    <a:pt x="645454" y="4491196"/>
                    <a:pt x="1441661" y="44911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9555215" y="1881753"/>
              <a:ext cx="1991546" cy="156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1" u="none" strike="noStrik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Кілкість</a:t>
              </a:r>
              <a:r>
                <a:rPr lang="ru-RU" sz="2400" b="1" i="1" u="none" strike="noStrik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годин?</a:t>
              </a:r>
              <a:endParaRPr sz="2400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080450" y="4415093"/>
              <a:ext cx="347407" cy="347407"/>
            </a:xfrm>
            <a:prstGeom prst="ellipse">
              <a:avLst/>
            </a:prstGeom>
            <a:solidFill>
              <a:schemeClr val="accent4"/>
            </a:solidFill>
            <a:ln w="190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9014062" y="5175350"/>
              <a:ext cx="3159855" cy="1804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0" i="0" u="none" strike="noStrik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Загальна</a:t>
              </a:r>
              <a:r>
                <a:rPr lang="ru-RU" sz="2800" b="0" i="0" u="none" strike="noStrik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2800" b="0" i="0" u="none" strike="noStrik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кількість</a:t>
              </a:r>
              <a:r>
                <a:rPr lang="ru-RU" sz="2800" b="0" i="0" u="none" strike="noStrik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150 годин</a:t>
              </a:r>
              <a:endParaRPr sz="2800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6142703" y="5175350"/>
              <a:ext cx="2855443" cy="146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-RU" sz="2800" b="0" i="0" u="none" strike="noStrik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 </a:t>
              </a:r>
              <a:r>
                <a:rPr lang="ru-RU" sz="2800" b="0" i="0" u="none" strike="noStrik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кредитів</a:t>
              </a:r>
              <a:r>
                <a:rPr lang="ru-RU" sz="2800" b="0" i="0" u="none" strike="noStrik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ЕКТС</a:t>
              </a:r>
              <a:endParaRPr sz="2800" dirty="0"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3261494" y="5175349"/>
              <a:ext cx="2855443" cy="793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-RU" sz="2800" b="0" i="0" u="none" strike="noStrik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Один семестр</a:t>
              </a:r>
              <a:endParaRPr sz="2800" dirty="0"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394119" y="5175349"/>
              <a:ext cx="2855443" cy="146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ru-RU" sz="2800" b="0" i="0" u="none" strike="noStrik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Студенти</a:t>
              </a:r>
              <a:r>
                <a:rPr lang="ru-RU" sz="2800" b="0" i="0" u="none" strike="noStrik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2-го курсу</a:t>
              </a:r>
              <a:endParaRPr sz="2800" dirty="0"/>
            </a:p>
          </p:txBody>
        </p:sp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F38BD5-2395-93EA-69F0-DB1DADBFA873}"/>
              </a:ext>
            </a:extLst>
          </p:cNvPr>
          <p:cNvSpPr txBox="1">
            <a:spLocks/>
          </p:cNvSpPr>
          <p:nvPr/>
        </p:nvSpPr>
        <p:spPr>
          <a:xfrm>
            <a:off x="1291646" y="130950"/>
            <a:ext cx="8797793" cy="738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Об’єм та місце у навчальному плані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0F50516-D6E7-418C-35BE-0AE40F47A85D}"/>
              </a:ext>
            </a:extLst>
          </p:cNvPr>
          <p:cNvGrpSpPr/>
          <p:nvPr/>
        </p:nvGrpSpPr>
        <p:grpSpPr>
          <a:xfrm>
            <a:off x="1795935" y="608962"/>
            <a:ext cx="8431621" cy="5535331"/>
            <a:chOff x="1789873" y="844785"/>
            <a:chExt cx="8954328" cy="6105664"/>
          </a:xfrm>
        </p:grpSpPr>
        <p:sp>
          <p:nvSpPr>
            <p:cNvPr id="5" name="Freeform: Shape 27">
              <a:extLst>
                <a:ext uri="{FF2B5EF4-FFF2-40B4-BE49-F238E27FC236}">
                  <a16:creationId xmlns:a16="http://schemas.microsoft.com/office/drawing/2014/main" id="{616B26A5-398D-339E-D586-D481E24D8FB4}"/>
                </a:ext>
              </a:extLst>
            </p:cNvPr>
            <p:cNvSpPr/>
            <p:nvPr/>
          </p:nvSpPr>
          <p:spPr>
            <a:xfrm rot="16200000">
              <a:off x="3565667" y="-931009"/>
              <a:ext cx="5402739" cy="8954328"/>
            </a:xfrm>
            <a:custGeom>
              <a:avLst/>
              <a:gdLst>
                <a:gd name="connsiteX0" fmla="*/ 8610599 w 8610599"/>
                <a:gd name="connsiteY0" fmla="*/ 4305299 h 14270935"/>
                <a:gd name="connsiteX1" fmla="*/ 8610599 w 8610599"/>
                <a:gd name="connsiteY1" fmla="*/ 4305300 h 14270935"/>
                <a:gd name="connsiteX2" fmla="*/ 8610599 w 8610599"/>
                <a:gd name="connsiteY2" fmla="*/ 12763499 h 14270935"/>
                <a:gd name="connsiteX3" fmla="*/ 8608899 w 8610599"/>
                <a:gd name="connsiteY3" fmla="*/ 12763499 h 14270935"/>
                <a:gd name="connsiteX4" fmla="*/ 8608555 w 8610599"/>
                <a:gd name="connsiteY4" fmla="*/ 14270935 h 14270935"/>
                <a:gd name="connsiteX5" fmla="*/ 7107562 w 8610599"/>
                <a:gd name="connsiteY5" fmla="*/ 12893063 h 14270935"/>
                <a:gd name="connsiteX6" fmla="*/ 7101130 w 8610599"/>
                <a:gd name="connsiteY6" fmla="*/ 12763499 h 14270935"/>
                <a:gd name="connsiteX7" fmla="*/ 7099771 w 8610599"/>
                <a:gd name="connsiteY7" fmla="*/ 12763499 h 14270935"/>
                <a:gd name="connsiteX8" fmla="*/ 7099771 w 8610599"/>
                <a:gd name="connsiteY8" fmla="*/ 4305300 h 14270935"/>
                <a:gd name="connsiteX9" fmla="*/ 4305300 w 8610599"/>
                <a:gd name="connsiteY9" fmla="*/ 4305299 h 14270935"/>
                <a:gd name="connsiteX10" fmla="*/ 0 w 8610599"/>
                <a:gd name="connsiteY10" fmla="*/ 4304318 h 14270935"/>
                <a:gd name="connsiteX11" fmla="*/ 4305791 w 8610599"/>
                <a:gd name="connsiteY11" fmla="*/ 0 h 14270935"/>
                <a:gd name="connsiteX12" fmla="*/ 8604998 w 8610599"/>
                <a:gd name="connsiteY12" fmla="*/ 4083768 h 14270935"/>
                <a:gd name="connsiteX13" fmla="*/ 8610599 w 8610599"/>
                <a:gd name="connsiteY13" fmla="*/ 4305299 h 1427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10599" h="14270935">
                  <a:moveTo>
                    <a:pt x="8610599" y="4305299"/>
                  </a:moveTo>
                  <a:lnTo>
                    <a:pt x="8610599" y="4305300"/>
                  </a:lnTo>
                  <a:lnTo>
                    <a:pt x="8610599" y="12763499"/>
                  </a:lnTo>
                  <a:lnTo>
                    <a:pt x="8608899" y="12763499"/>
                  </a:lnTo>
                  <a:lnTo>
                    <a:pt x="8608555" y="14270935"/>
                  </a:lnTo>
                  <a:cubicBezTo>
                    <a:pt x="7827304" y="14270751"/>
                    <a:pt x="7184820" y="13666859"/>
                    <a:pt x="7107562" y="12893063"/>
                  </a:cubicBezTo>
                  <a:lnTo>
                    <a:pt x="7101130" y="12763499"/>
                  </a:lnTo>
                  <a:lnTo>
                    <a:pt x="7099771" y="12763499"/>
                  </a:lnTo>
                  <a:lnTo>
                    <a:pt x="7099771" y="4305300"/>
                  </a:lnTo>
                  <a:lnTo>
                    <a:pt x="4305300" y="4305299"/>
                  </a:lnTo>
                  <a:lnTo>
                    <a:pt x="0" y="4304318"/>
                  </a:lnTo>
                  <a:cubicBezTo>
                    <a:pt x="542" y="1926758"/>
                    <a:pt x="1928231" y="-272"/>
                    <a:pt x="4305791" y="0"/>
                  </a:cubicBezTo>
                  <a:cubicBezTo>
                    <a:pt x="6609052" y="262"/>
                    <a:pt x="8489708" y="1809156"/>
                    <a:pt x="8604998" y="4083768"/>
                  </a:cubicBezTo>
                  <a:lnTo>
                    <a:pt x="8610599" y="430529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900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26">
              <a:extLst>
                <a:ext uri="{FF2B5EF4-FFF2-40B4-BE49-F238E27FC236}">
                  <a16:creationId xmlns:a16="http://schemas.microsoft.com/office/drawing/2014/main" id="{CA779870-3ED0-5A5D-DD19-B41CE7BAF471}"/>
                </a:ext>
              </a:extLst>
            </p:cNvPr>
            <p:cNvSpPr/>
            <p:nvPr/>
          </p:nvSpPr>
          <p:spPr>
            <a:xfrm rot="16200000">
              <a:off x="4086467" y="-23876"/>
              <a:ext cx="4442814" cy="8076082"/>
            </a:xfrm>
            <a:custGeom>
              <a:avLst/>
              <a:gdLst>
                <a:gd name="connsiteX0" fmla="*/ 7080722 w 7080722"/>
                <a:gd name="connsiteY0" fmla="*/ 3518136 h 12871232"/>
                <a:gd name="connsiteX1" fmla="*/ 7080722 w 7080722"/>
                <a:gd name="connsiteY1" fmla="*/ 3540362 h 12871232"/>
                <a:gd name="connsiteX2" fmla="*/ 7080722 w 7080722"/>
                <a:gd name="connsiteY2" fmla="*/ 11386022 h 12871232"/>
                <a:gd name="connsiteX3" fmla="*/ 7077326 w 7080722"/>
                <a:gd name="connsiteY3" fmla="*/ 11386022 h 12871232"/>
                <a:gd name="connsiteX4" fmla="*/ 7076987 w 7080722"/>
                <a:gd name="connsiteY4" fmla="*/ 12871232 h 12871232"/>
                <a:gd name="connsiteX5" fmla="*/ 5577674 w 7080722"/>
                <a:gd name="connsiteY5" fmla="*/ 11517898 h 12871232"/>
                <a:gd name="connsiteX6" fmla="*/ 5571016 w 7080722"/>
                <a:gd name="connsiteY6" fmla="*/ 11386022 h 12871232"/>
                <a:gd name="connsiteX7" fmla="*/ 5569894 w 7080722"/>
                <a:gd name="connsiteY7" fmla="*/ 11386022 h 12871232"/>
                <a:gd name="connsiteX8" fmla="*/ 5569894 w 7080722"/>
                <a:gd name="connsiteY8" fmla="*/ 11363796 h 12871232"/>
                <a:gd name="connsiteX9" fmla="*/ 5569894 w 7080722"/>
                <a:gd name="connsiteY9" fmla="*/ 3540362 h 12871232"/>
                <a:gd name="connsiteX10" fmla="*/ 3540361 w 7080722"/>
                <a:gd name="connsiteY10" fmla="*/ 3540361 h 12871232"/>
                <a:gd name="connsiteX11" fmla="*/ 0 w 7080722"/>
                <a:gd name="connsiteY11" fmla="*/ 3539555 h 12871232"/>
                <a:gd name="connsiteX12" fmla="*/ 3540765 w 7080722"/>
                <a:gd name="connsiteY12" fmla="*/ 0 h 12871232"/>
                <a:gd name="connsiteX13" fmla="*/ 7076116 w 7080722"/>
                <a:gd name="connsiteY13" fmla="*/ 3358190 h 12871232"/>
                <a:gd name="connsiteX14" fmla="*/ 7080160 w 7080722"/>
                <a:gd name="connsiteY14" fmla="*/ 3518136 h 12871232"/>
                <a:gd name="connsiteX0" fmla="*/ 7080160 w 7080722"/>
                <a:gd name="connsiteY0" fmla="*/ 3518136 h 12871232"/>
                <a:gd name="connsiteX1" fmla="*/ 7080722 w 7080722"/>
                <a:gd name="connsiteY1" fmla="*/ 3540362 h 12871232"/>
                <a:gd name="connsiteX2" fmla="*/ 7080722 w 7080722"/>
                <a:gd name="connsiteY2" fmla="*/ 11386022 h 12871232"/>
                <a:gd name="connsiteX3" fmla="*/ 7077326 w 7080722"/>
                <a:gd name="connsiteY3" fmla="*/ 11386022 h 12871232"/>
                <a:gd name="connsiteX4" fmla="*/ 7076987 w 7080722"/>
                <a:gd name="connsiteY4" fmla="*/ 12871232 h 12871232"/>
                <a:gd name="connsiteX5" fmla="*/ 5577674 w 7080722"/>
                <a:gd name="connsiteY5" fmla="*/ 11517898 h 12871232"/>
                <a:gd name="connsiteX6" fmla="*/ 5571016 w 7080722"/>
                <a:gd name="connsiteY6" fmla="*/ 11386022 h 12871232"/>
                <a:gd name="connsiteX7" fmla="*/ 5569894 w 7080722"/>
                <a:gd name="connsiteY7" fmla="*/ 11386022 h 12871232"/>
                <a:gd name="connsiteX8" fmla="*/ 5569894 w 7080722"/>
                <a:gd name="connsiteY8" fmla="*/ 11363796 h 12871232"/>
                <a:gd name="connsiteX9" fmla="*/ 5569894 w 7080722"/>
                <a:gd name="connsiteY9" fmla="*/ 3540362 h 12871232"/>
                <a:gd name="connsiteX10" fmla="*/ 3540361 w 7080722"/>
                <a:gd name="connsiteY10" fmla="*/ 3540361 h 12871232"/>
                <a:gd name="connsiteX11" fmla="*/ 0 w 7080722"/>
                <a:gd name="connsiteY11" fmla="*/ 3539555 h 12871232"/>
                <a:gd name="connsiteX12" fmla="*/ 3540765 w 7080722"/>
                <a:gd name="connsiteY12" fmla="*/ 0 h 12871232"/>
                <a:gd name="connsiteX13" fmla="*/ 7076116 w 7080722"/>
                <a:gd name="connsiteY13" fmla="*/ 3358190 h 12871232"/>
                <a:gd name="connsiteX14" fmla="*/ 7080160 w 7080722"/>
                <a:gd name="connsiteY14" fmla="*/ 3518136 h 12871232"/>
                <a:gd name="connsiteX0" fmla="*/ 7076116 w 7080722"/>
                <a:gd name="connsiteY0" fmla="*/ 3358190 h 12871232"/>
                <a:gd name="connsiteX1" fmla="*/ 7080722 w 7080722"/>
                <a:gd name="connsiteY1" fmla="*/ 3540362 h 12871232"/>
                <a:gd name="connsiteX2" fmla="*/ 7080722 w 7080722"/>
                <a:gd name="connsiteY2" fmla="*/ 11386022 h 12871232"/>
                <a:gd name="connsiteX3" fmla="*/ 7077326 w 7080722"/>
                <a:gd name="connsiteY3" fmla="*/ 11386022 h 12871232"/>
                <a:gd name="connsiteX4" fmla="*/ 7076987 w 7080722"/>
                <a:gd name="connsiteY4" fmla="*/ 12871232 h 12871232"/>
                <a:gd name="connsiteX5" fmla="*/ 5577674 w 7080722"/>
                <a:gd name="connsiteY5" fmla="*/ 11517898 h 12871232"/>
                <a:gd name="connsiteX6" fmla="*/ 5571016 w 7080722"/>
                <a:gd name="connsiteY6" fmla="*/ 11386022 h 12871232"/>
                <a:gd name="connsiteX7" fmla="*/ 5569894 w 7080722"/>
                <a:gd name="connsiteY7" fmla="*/ 11386022 h 12871232"/>
                <a:gd name="connsiteX8" fmla="*/ 5569894 w 7080722"/>
                <a:gd name="connsiteY8" fmla="*/ 11363796 h 12871232"/>
                <a:gd name="connsiteX9" fmla="*/ 5569894 w 7080722"/>
                <a:gd name="connsiteY9" fmla="*/ 3540362 h 12871232"/>
                <a:gd name="connsiteX10" fmla="*/ 3540361 w 7080722"/>
                <a:gd name="connsiteY10" fmla="*/ 3540361 h 12871232"/>
                <a:gd name="connsiteX11" fmla="*/ 0 w 7080722"/>
                <a:gd name="connsiteY11" fmla="*/ 3539555 h 12871232"/>
                <a:gd name="connsiteX12" fmla="*/ 3540765 w 7080722"/>
                <a:gd name="connsiteY12" fmla="*/ 0 h 12871232"/>
                <a:gd name="connsiteX13" fmla="*/ 7076116 w 7080722"/>
                <a:gd name="connsiteY13" fmla="*/ 3358190 h 12871232"/>
                <a:gd name="connsiteX0" fmla="*/ 7076116 w 7080722"/>
                <a:gd name="connsiteY0" fmla="*/ 3358190 h 12871232"/>
                <a:gd name="connsiteX1" fmla="*/ 7080722 w 7080722"/>
                <a:gd name="connsiteY1" fmla="*/ 11386022 h 12871232"/>
                <a:gd name="connsiteX2" fmla="*/ 7077326 w 7080722"/>
                <a:gd name="connsiteY2" fmla="*/ 11386022 h 12871232"/>
                <a:gd name="connsiteX3" fmla="*/ 7076987 w 7080722"/>
                <a:gd name="connsiteY3" fmla="*/ 12871232 h 12871232"/>
                <a:gd name="connsiteX4" fmla="*/ 5577674 w 7080722"/>
                <a:gd name="connsiteY4" fmla="*/ 11517898 h 12871232"/>
                <a:gd name="connsiteX5" fmla="*/ 5571016 w 7080722"/>
                <a:gd name="connsiteY5" fmla="*/ 11386022 h 12871232"/>
                <a:gd name="connsiteX6" fmla="*/ 5569894 w 7080722"/>
                <a:gd name="connsiteY6" fmla="*/ 11386022 h 12871232"/>
                <a:gd name="connsiteX7" fmla="*/ 5569894 w 7080722"/>
                <a:gd name="connsiteY7" fmla="*/ 11363796 h 12871232"/>
                <a:gd name="connsiteX8" fmla="*/ 5569894 w 7080722"/>
                <a:gd name="connsiteY8" fmla="*/ 3540362 h 12871232"/>
                <a:gd name="connsiteX9" fmla="*/ 3540361 w 7080722"/>
                <a:gd name="connsiteY9" fmla="*/ 3540361 h 12871232"/>
                <a:gd name="connsiteX10" fmla="*/ 0 w 7080722"/>
                <a:gd name="connsiteY10" fmla="*/ 3539555 h 12871232"/>
                <a:gd name="connsiteX11" fmla="*/ 3540765 w 7080722"/>
                <a:gd name="connsiteY11" fmla="*/ 0 h 12871232"/>
                <a:gd name="connsiteX12" fmla="*/ 7076116 w 7080722"/>
                <a:gd name="connsiteY12" fmla="*/ 3358190 h 1287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80722" h="12871232">
                  <a:moveTo>
                    <a:pt x="7076116" y="3358190"/>
                  </a:moveTo>
                  <a:cubicBezTo>
                    <a:pt x="7077651" y="6034134"/>
                    <a:pt x="7079187" y="8710078"/>
                    <a:pt x="7080722" y="11386022"/>
                  </a:cubicBezTo>
                  <a:lnTo>
                    <a:pt x="7077326" y="11386022"/>
                  </a:lnTo>
                  <a:lnTo>
                    <a:pt x="7076987" y="12871232"/>
                  </a:lnTo>
                  <a:cubicBezTo>
                    <a:pt x="6296612" y="12871054"/>
                    <a:pt x="5654846" y="12277916"/>
                    <a:pt x="5577674" y="11517898"/>
                  </a:cubicBezTo>
                  <a:lnTo>
                    <a:pt x="5571016" y="11386022"/>
                  </a:lnTo>
                  <a:lnTo>
                    <a:pt x="5569894" y="11386022"/>
                  </a:lnTo>
                  <a:lnTo>
                    <a:pt x="5569894" y="11363796"/>
                  </a:lnTo>
                  <a:lnTo>
                    <a:pt x="5569894" y="3540362"/>
                  </a:lnTo>
                  <a:lnTo>
                    <a:pt x="3540361" y="3540361"/>
                  </a:lnTo>
                  <a:lnTo>
                    <a:pt x="0" y="3539555"/>
                  </a:lnTo>
                  <a:cubicBezTo>
                    <a:pt x="445" y="1584425"/>
                    <a:pt x="1585634" y="-223"/>
                    <a:pt x="3540765" y="0"/>
                  </a:cubicBezTo>
                  <a:cubicBezTo>
                    <a:pt x="5434797" y="216"/>
                    <a:pt x="6981310" y="1487717"/>
                    <a:pt x="7076116" y="335819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77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900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F0789266-6A5A-4092-91B5-8AC8B0463975}"/>
                </a:ext>
              </a:extLst>
            </p:cNvPr>
            <p:cNvSpPr/>
            <p:nvPr/>
          </p:nvSpPr>
          <p:spPr>
            <a:xfrm>
              <a:off x="2740830" y="2734753"/>
              <a:ext cx="7206801" cy="3506796"/>
            </a:xfrm>
            <a:custGeom>
              <a:avLst/>
              <a:gdLst>
                <a:gd name="connsiteX0" fmla="*/ 2767486 w 11485818"/>
                <a:gd name="connsiteY0" fmla="*/ 0 h 5588945"/>
                <a:gd name="connsiteX1" fmla="*/ 10066810 w 11485818"/>
                <a:gd name="connsiteY1" fmla="*/ 0 h 5588945"/>
                <a:gd name="connsiteX2" fmla="*/ 10066810 w 11485818"/>
                <a:gd name="connsiteY2" fmla="*/ 3411 h 5588945"/>
                <a:gd name="connsiteX3" fmla="*/ 11485818 w 11485818"/>
                <a:gd name="connsiteY3" fmla="*/ 3735 h 5588945"/>
                <a:gd name="connsiteX4" fmla="*/ 10132484 w 11485818"/>
                <a:gd name="connsiteY4" fmla="*/ 1503048 h 5588945"/>
                <a:gd name="connsiteX5" fmla="*/ 10066810 w 11485818"/>
                <a:gd name="connsiteY5" fmla="*/ 1506364 h 5588945"/>
                <a:gd name="connsiteX6" fmla="*/ 10066810 w 11485818"/>
                <a:gd name="connsiteY6" fmla="*/ 1510828 h 5588945"/>
                <a:gd name="connsiteX7" fmla="*/ 9978382 w 11485818"/>
                <a:gd name="connsiteY7" fmla="*/ 1510828 h 5588945"/>
                <a:gd name="connsiteX8" fmla="*/ 2789711 w 11485818"/>
                <a:gd name="connsiteY8" fmla="*/ 1510828 h 5588945"/>
                <a:gd name="connsiteX9" fmla="*/ 2789711 w 11485818"/>
                <a:gd name="connsiteY9" fmla="*/ 2799236 h 5588945"/>
                <a:gd name="connsiteX10" fmla="*/ 2789075 w 11485818"/>
                <a:gd name="connsiteY10" fmla="*/ 5588945 h 5588945"/>
                <a:gd name="connsiteX11" fmla="*/ 0 w 11485818"/>
                <a:gd name="connsiteY11" fmla="*/ 2798917 h 5588945"/>
                <a:gd name="connsiteX12" fmla="*/ 2504502 w 11485818"/>
                <a:gd name="connsiteY12" fmla="*/ 23926 h 5588945"/>
                <a:gd name="connsiteX13" fmla="*/ 2767486 w 11485818"/>
                <a:gd name="connsiteY13" fmla="*/ 10648 h 558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5818" h="5588945">
                  <a:moveTo>
                    <a:pt x="2767486" y="0"/>
                  </a:moveTo>
                  <a:lnTo>
                    <a:pt x="10066810" y="0"/>
                  </a:lnTo>
                  <a:lnTo>
                    <a:pt x="10066810" y="3411"/>
                  </a:lnTo>
                  <a:lnTo>
                    <a:pt x="11485818" y="3735"/>
                  </a:lnTo>
                  <a:cubicBezTo>
                    <a:pt x="11485640" y="784110"/>
                    <a:pt x="10892502" y="1425876"/>
                    <a:pt x="10132484" y="1503048"/>
                  </a:cubicBezTo>
                  <a:lnTo>
                    <a:pt x="10066810" y="1506364"/>
                  </a:lnTo>
                  <a:lnTo>
                    <a:pt x="10066810" y="1510828"/>
                  </a:lnTo>
                  <a:lnTo>
                    <a:pt x="9978382" y="1510828"/>
                  </a:lnTo>
                  <a:lnTo>
                    <a:pt x="2789711" y="1510828"/>
                  </a:lnTo>
                  <a:lnTo>
                    <a:pt x="2789711" y="2799236"/>
                  </a:lnTo>
                  <a:lnTo>
                    <a:pt x="2789075" y="5588945"/>
                  </a:lnTo>
                  <a:cubicBezTo>
                    <a:pt x="1248485" y="5588594"/>
                    <a:pt x="-175" y="4339507"/>
                    <a:pt x="0" y="2798917"/>
                  </a:cubicBezTo>
                  <a:cubicBezTo>
                    <a:pt x="165" y="1354614"/>
                    <a:pt x="1097880" y="166765"/>
                    <a:pt x="2504502" y="23926"/>
                  </a:cubicBezTo>
                  <a:lnTo>
                    <a:pt x="2767486" y="106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77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900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A1407318-A2C5-6D06-19C5-9CB7F2476400}"/>
                </a:ext>
              </a:extLst>
            </p:cNvPr>
            <p:cNvSpPr/>
            <p:nvPr/>
          </p:nvSpPr>
          <p:spPr>
            <a:xfrm rot="16200000">
              <a:off x="5102316" y="1792868"/>
              <a:ext cx="2556998" cy="6335584"/>
            </a:xfrm>
            <a:custGeom>
              <a:avLst/>
              <a:gdLst>
                <a:gd name="connsiteX0" fmla="*/ 4075208 w 4075208"/>
                <a:gd name="connsiteY0" fmla="*/ 2014931 h 10097319"/>
                <a:gd name="connsiteX1" fmla="*/ 4075208 w 4075208"/>
                <a:gd name="connsiteY1" fmla="*/ 8628455 h 10097319"/>
                <a:gd name="connsiteX2" fmla="*/ 4074301 w 4075208"/>
                <a:gd name="connsiteY2" fmla="*/ 8628455 h 10097319"/>
                <a:gd name="connsiteX3" fmla="*/ 4073966 w 4075208"/>
                <a:gd name="connsiteY3" fmla="*/ 10097319 h 10097319"/>
                <a:gd name="connsiteX4" fmla="*/ 2574654 w 4075208"/>
                <a:gd name="connsiteY4" fmla="*/ 8743985 h 10097319"/>
                <a:gd name="connsiteX5" fmla="*/ 2568821 w 4075208"/>
                <a:gd name="connsiteY5" fmla="*/ 8628455 h 10097319"/>
                <a:gd name="connsiteX6" fmla="*/ 2564380 w 4075208"/>
                <a:gd name="connsiteY6" fmla="*/ 8628455 h 10097319"/>
                <a:gd name="connsiteX7" fmla="*/ 2564380 w 4075208"/>
                <a:gd name="connsiteY7" fmla="*/ 2037155 h 10097319"/>
                <a:gd name="connsiteX8" fmla="*/ 2037155 w 4075208"/>
                <a:gd name="connsiteY8" fmla="*/ 2037155 h 10097319"/>
                <a:gd name="connsiteX9" fmla="*/ 0 w 4075208"/>
                <a:gd name="connsiteY9" fmla="*/ 2036691 h 10097319"/>
                <a:gd name="connsiteX10" fmla="*/ 2037387 w 4075208"/>
                <a:gd name="connsiteY10" fmla="*/ 0 h 10097319"/>
                <a:gd name="connsiteX11" fmla="*/ 4063794 w 4075208"/>
                <a:gd name="connsiteY11" fmla="*/ 1828885 h 10097319"/>
                <a:gd name="connsiteX12" fmla="*/ 4073188 w 4075208"/>
                <a:gd name="connsiteY12" fmla="*/ 2014931 h 1009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75208" h="10097319">
                  <a:moveTo>
                    <a:pt x="4075208" y="2014931"/>
                  </a:moveTo>
                  <a:lnTo>
                    <a:pt x="4075208" y="8628455"/>
                  </a:lnTo>
                  <a:lnTo>
                    <a:pt x="4074301" y="8628455"/>
                  </a:lnTo>
                  <a:lnTo>
                    <a:pt x="4073966" y="10097319"/>
                  </a:lnTo>
                  <a:cubicBezTo>
                    <a:pt x="3293591" y="10097143"/>
                    <a:pt x="2651825" y="9504003"/>
                    <a:pt x="2574654" y="8743985"/>
                  </a:cubicBezTo>
                  <a:lnTo>
                    <a:pt x="2568821" y="8628455"/>
                  </a:lnTo>
                  <a:lnTo>
                    <a:pt x="2564380" y="8628455"/>
                  </a:lnTo>
                  <a:lnTo>
                    <a:pt x="2564380" y="2037155"/>
                  </a:lnTo>
                  <a:lnTo>
                    <a:pt x="2037155" y="2037155"/>
                  </a:lnTo>
                  <a:cubicBezTo>
                    <a:pt x="1358103" y="2037000"/>
                    <a:pt x="679052" y="2036846"/>
                    <a:pt x="0" y="2036691"/>
                  </a:cubicBezTo>
                  <a:cubicBezTo>
                    <a:pt x="256" y="911692"/>
                    <a:pt x="912388" y="-128"/>
                    <a:pt x="2037387" y="0"/>
                  </a:cubicBezTo>
                  <a:cubicBezTo>
                    <a:pt x="3092074" y="120"/>
                    <a:pt x="3959487" y="801715"/>
                    <a:pt x="4063794" y="1828885"/>
                  </a:cubicBezTo>
                  <a:lnTo>
                    <a:pt x="4073188" y="20149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77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90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F544F0-81F2-03CB-4AE3-C2806C16DE6C}"/>
                </a:ext>
              </a:extLst>
            </p:cNvPr>
            <p:cNvSpPr txBox="1"/>
            <p:nvPr/>
          </p:nvSpPr>
          <p:spPr>
            <a:xfrm>
              <a:off x="4137853" y="1851113"/>
              <a:ext cx="5410755" cy="639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ru-RU" sz="24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Асептика</a:t>
              </a:r>
              <a:endPara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9DD9712D-866B-1332-014D-95CDEA338430}"/>
                </a:ext>
              </a:extLst>
            </p:cNvPr>
            <p:cNvSpPr/>
            <p:nvPr/>
          </p:nvSpPr>
          <p:spPr>
            <a:xfrm rot="16200000">
              <a:off x="5270690" y="2997607"/>
              <a:ext cx="2220250" cy="5407141"/>
            </a:xfrm>
            <a:custGeom>
              <a:avLst/>
              <a:gdLst>
                <a:gd name="connsiteX0" fmla="*/ 4075208 w 4075208"/>
                <a:gd name="connsiteY0" fmla="*/ 2014931 h 10097319"/>
                <a:gd name="connsiteX1" fmla="*/ 4075208 w 4075208"/>
                <a:gd name="connsiteY1" fmla="*/ 8628455 h 10097319"/>
                <a:gd name="connsiteX2" fmla="*/ 4074301 w 4075208"/>
                <a:gd name="connsiteY2" fmla="*/ 8628455 h 10097319"/>
                <a:gd name="connsiteX3" fmla="*/ 4073966 w 4075208"/>
                <a:gd name="connsiteY3" fmla="*/ 10097319 h 10097319"/>
                <a:gd name="connsiteX4" fmla="*/ 2574654 w 4075208"/>
                <a:gd name="connsiteY4" fmla="*/ 8743985 h 10097319"/>
                <a:gd name="connsiteX5" fmla="*/ 2568821 w 4075208"/>
                <a:gd name="connsiteY5" fmla="*/ 8628455 h 10097319"/>
                <a:gd name="connsiteX6" fmla="*/ 2564380 w 4075208"/>
                <a:gd name="connsiteY6" fmla="*/ 8628455 h 10097319"/>
                <a:gd name="connsiteX7" fmla="*/ 2564380 w 4075208"/>
                <a:gd name="connsiteY7" fmla="*/ 2037155 h 10097319"/>
                <a:gd name="connsiteX8" fmla="*/ 2037155 w 4075208"/>
                <a:gd name="connsiteY8" fmla="*/ 2037155 h 10097319"/>
                <a:gd name="connsiteX9" fmla="*/ 0 w 4075208"/>
                <a:gd name="connsiteY9" fmla="*/ 2036691 h 10097319"/>
                <a:gd name="connsiteX10" fmla="*/ 2037387 w 4075208"/>
                <a:gd name="connsiteY10" fmla="*/ 0 h 10097319"/>
                <a:gd name="connsiteX11" fmla="*/ 4063794 w 4075208"/>
                <a:gd name="connsiteY11" fmla="*/ 1828885 h 10097319"/>
                <a:gd name="connsiteX12" fmla="*/ 4073188 w 4075208"/>
                <a:gd name="connsiteY12" fmla="*/ 2014931 h 1009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75208" h="10097319">
                  <a:moveTo>
                    <a:pt x="4075208" y="2014931"/>
                  </a:moveTo>
                  <a:lnTo>
                    <a:pt x="4075208" y="8628455"/>
                  </a:lnTo>
                  <a:lnTo>
                    <a:pt x="4074301" y="8628455"/>
                  </a:lnTo>
                  <a:lnTo>
                    <a:pt x="4073966" y="10097319"/>
                  </a:lnTo>
                  <a:cubicBezTo>
                    <a:pt x="3293591" y="10097143"/>
                    <a:pt x="2651825" y="9504003"/>
                    <a:pt x="2574654" y="8743985"/>
                  </a:cubicBezTo>
                  <a:lnTo>
                    <a:pt x="2568821" y="8628455"/>
                  </a:lnTo>
                  <a:lnTo>
                    <a:pt x="2564380" y="8628455"/>
                  </a:lnTo>
                  <a:lnTo>
                    <a:pt x="2564380" y="2037155"/>
                  </a:lnTo>
                  <a:lnTo>
                    <a:pt x="2037155" y="2037155"/>
                  </a:lnTo>
                  <a:cubicBezTo>
                    <a:pt x="1358103" y="2037000"/>
                    <a:pt x="679052" y="2036846"/>
                    <a:pt x="0" y="2036691"/>
                  </a:cubicBezTo>
                  <a:cubicBezTo>
                    <a:pt x="256" y="911692"/>
                    <a:pt x="912388" y="-128"/>
                    <a:pt x="2037387" y="0"/>
                  </a:cubicBezTo>
                  <a:cubicBezTo>
                    <a:pt x="3092074" y="120"/>
                    <a:pt x="3959487" y="801715"/>
                    <a:pt x="4063794" y="1828885"/>
                  </a:cubicBezTo>
                  <a:lnTo>
                    <a:pt x="4073188" y="20149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77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900">
                <a:solidFill>
                  <a:schemeClr val="tx1"/>
                </a:solidFill>
              </a:endParaRPr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2766B66A-768A-22A6-9F7F-3BC0D2ECC89D}"/>
                </a:ext>
              </a:extLst>
            </p:cNvPr>
            <p:cNvSpPr/>
            <p:nvPr/>
          </p:nvSpPr>
          <p:spPr>
            <a:xfrm rot="16200000" flipV="1">
              <a:off x="3232127" y="4776290"/>
              <a:ext cx="2220252" cy="2128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2E067-7429-0C08-6AEC-D034907C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400" y="4650495"/>
            <a:ext cx="2003840" cy="73884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/>
              <a:t>Зміст дисципліни</a:t>
            </a:r>
            <a:endParaRPr lang="ru-RU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CBDA9-6248-C241-B318-15E116F5E60D}"/>
              </a:ext>
            </a:extLst>
          </p:cNvPr>
          <p:cNvSpPr txBox="1"/>
          <p:nvPr/>
        </p:nvSpPr>
        <p:spPr>
          <a:xfrm>
            <a:off x="3976472" y="2380030"/>
            <a:ext cx="509490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Антисептика</a:t>
            </a:r>
            <a:endParaRPr lang="en-US" sz="2400" baseline="30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206DD3-2D31-E178-2B78-5E341D44FAD7}"/>
              </a:ext>
            </a:extLst>
          </p:cNvPr>
          <p:cNvSpPr txBox="1"/>
          <p:nvPr/>
        </p:nvSpPr>
        <p:spPr>
          <a:xfrm>
            <a:off x="4006852" y="3092332"/>
            <a:ext cx="5094903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Хірургічні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маніпуляції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хірургічна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операція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догляд за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оперованими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хворими</a:t>
            </a:r>
            <a:endParaRPr lang="en-US" sz="2500" baseline="30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9FEB03-3BC3-8BBA-9150-6FD74705A05E}"/>
              </a:ext>
            </a:extLst>
          </p:cNvPr>
          <p:cNvSpPr txBox="1"/>
          <p:nvPr/>
        </p:nvSpPr>
        <p:spPr>
          <a:xfrm>
            <a:off x="4718838" y="3991760"/>
            <a:ext cx="376773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Диференційований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залік</a:t>
            </a:r>
            <a:endParaRPr lang="en-US" sz="2400" baseline="30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6EADC0-B5B7-7E09-8829-4530C6C56B1E}"/>
              </a:ext>
            </a:extLst>
          </p:cNvPr>
          <p:cNvSpPr txBox="1"/>
          <p:nvPr/>
        </p:nvSpPr>
        <p:spPr>
          <a:xfrm>
            <a:off x="3847183" y="491111"/>
            <a:ext cx="6005337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догляду за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хворими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хірургічного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стаціонару</a:t>
            </a:r>
            <a:endParaRPr lang="en-US" sz="2000" baseline="30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4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602B-D83C-01B2-9FE9-E1D5B28B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278" y="97497"/>
            <a:ext cx="8510789" cy="683090"/>
          </a:xfrm>
        </p:spPr>
        <p:txBody>
          <a:bodyPr>
            <a:normAutofit fontScale="90000"/>
          </a:bodyPr>
          <a:lstStyle/>
          <a:p>
            <a:r>
              <a:rPr lang="uk-UA" dirty="0"/>
              <a:t>Мета</a:t>
            </a:r>
            <a:endParaRPr lang="ru-RU" dirty="0"/>
          </a:p>
        </p:txBody>
      </p:sp>
      <p:sp>
        <p:nvSpPr>
          <p:cNvPr id="4" name="Freeform: Shape 18">
            <a:extLst>
              <a:ext uri="{FF2B5EF4-FFF2-40B4-BE49-F238E27FC236}">
                <a16:creationId xmlns:a16="http://schemas.microsoft.com/office/drawing/2014/main" id="{69E4B5CC-0529-2C68-609D-1F85F82126CB}"/>
              </a:ext>
            </a:extLst>
          </p:cNvPr>
          <p:cNvSpPr/>
          <p:nvPr/>
        </p:nvSpPr>
        <p:spPr>
          <a:xfrm>
            <a:off x="6096000" y="2265526"/>
            <a:ext cx="4293132" cy="4496939"/>
          </a:xfrm>
          <a:custGeom>
            <a:avLst/>
            <a:gdLst>
              <a:gd name="connsiteX0" fmla="*/ 1130427 w 1238536"/>
              <a:gd name="connsiteY0" fmla="*/ 1728883 h 1728882"/>
              <a:gd name="connsiteX1" fmla="*/ 108109 w 1238536"/>
              <a:gd name="connsiteY1" fmla="*/ 1728883 h 1728882"/>
              <a:gd name="connsiteX2" fmla="*/ 0 w 1238536"/>
              <a:gd name="connsiteY2" fmla="*/ 1620774 h 1728882"/>
              <a:gd name="connsiteX3" fmla="*/ 0 w 1238536"/>
              <a:gd name="connsiteY3" fmla="*/ 108109 h 1728882"/>
              <a:gd name="connsiteX4" fmla="*/ 108109 w 1238536"/>
              <a:gd name="connsiteY4" fmla="*/ 0 h 1728882"/>
              <a:gd name="connsiteX5" fmla="*/ 1130427 w 1238536"/>
              <a:gd name="connsiteY5" fmla="*/ 0 h 1728882"/>
              <a:gd name="connsiteX6" fmla="*/ 1238536 w 1238536"/>
              <a:gd name="connsiteY6" fmla="*/ 108109 h 1728882"/>
              <a:gd name="connsiteX7" fmla="*/ 1238536 w 1238536"/>
              <a:gd name="connsiteY7" fmla="*/ 1620774 h 1728882"/>
              <a:gd name="connsiteX8" fmla="*/ 1130427 w 1238536"/>
              <a:gd name="connsiteY8" fmla="*/ 1728883 h 172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536" h="1728882">
                <a:moveTo>
                  <a:pt x="1130427" y="1728883"/>
                </a:moveTo>
                <a:lnTo>
                  <a:pt x="108109" y="1728883"/>
                </a:lnTo>
                <a:cubicBezTo>
                  <a:pt x="48387" y="1728883"/>
                  <a:pt x="0" y="1680496"/>
                  <a:pt x="0" y="1620774"/>
                </a:cubicBezTo>
                <a:lnTo>
                  <a:pt x="0" y="108109"/>
                </a:lnTo>
                <a:cubicBezTo>
                  <a:pt x="0" y="48387"/>
                  <a:pt x="48387" y="0"/>
                  <a:pt x="108109" y="0"/>
                </a:cubicBezTo>
                <a:lnTo>
                  <a:pt x="1130427" y="0"/>
                </a:lnTo>
                <a:cubicBezTo>
                  <a:pt x="1190149" y="0"/>
                  <a:pt x="1238536" y="48387"/>
                  <a:pt x="1238536" y="108109"/>
                </a:cubicBezTo>
                <a:lnTo>
                  <a:pt x="1238536" y="1620774"/>
                </a:lnTo>
                <a:cubicBezTo>
                  <a:pt x="1238631" y="1680400"/>
                  <a:pt x="1190149" y="1728883"/>
                  <a:pt x="1130427" y="1728883"/>
                </a:cubicBezTo>
                <a:close/>
              </a:path>
            </a:pathLst>
          </a:custGeom>
          <a:solidFill>
            <a:srgbClr val="FFC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" name="Freeform: Shape 18">
            <a:extLst>
              <a:ext uri="{FF2B5EF4-FFF2-40B4-BE49-F238E27FC236}">
                <a16:creationId xmlns:a16="http://schemas.microsoft.com/office/drawing/2014/main" id="{38B91D22-6354-46E6-D10F-BD8D05D3590F}"/>
              </a:ext>
            </a:extLst>
          </p:cNvPr>
          <p:cNvSpPr/>
          <p:nvPr/>
        </p:nvSpPr>
        <p:spPr>
          <a:xfrm>
            <a:off x="1598646" y="2265528"/>
            <a:ext cx="4293132" cy="4496938"/>
          </a:xfrm>
          <a:custGeom>
            <a:avLst/>
            <a:gdLst>
              <a:gd name="connsiteX0" fmla="*/ 1130427 w 1238536"/>
              <a:gd name="connsiteY0" fmla="*/ 1728883 h 1728882"/>
              <a:gd name="connsiteX1" fmla="*/ 108109 w 1238536"/>
              <a:gd name="connsiteY1" fmla="*/ 1728883 h 1728882"/>
              <a:gd name="connsiteX2" fmla="*/ 0 w 1238536"/>
              <a:gd name="connsiteY2" fmla="*/ 1620774 h 1728882"/>
              <a:gd name="connsiteX3" fmla="*/ 0 w 1238536"/>
              <a:gd name="connsiteY3" fmla="*/ 108109 h 1728882"/>
              <a:gd name="connsiteX4" fmla="*/ 108109 w 1238536"/>
              <a:gd name="connsiteY4" fmla="*/ 0 h 1728882"/>
              <a:gd name="connsiteX5" fmla="*/ 1130427 w 1238536"/>
              <a:gd name="connsiteY5" fmla="*/ 0 h 1728882"/>
              <a:gd name="connsiteX6" fmla="*/ 1238536 w 1238536"/>
              <a:gd name="connsiteY6" fmla="*/ 108109 h 1728882"/>
              <a:gd name="connsiteX7" fmla="*/ 1238536 w 1238536"/>
              <a:gd name="connsiteY7" fmla="*/ 1620774 h 1728882"/>
              <a:gd name="connsiteX8" fmla="*/ 1130427 w 1238536"/>
              <a:gd name="connsiteY8" fmla="*/ 1728883 h 172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536" h="1728882">
                <a:moveTo>
                  <a:pt x="1130427" y="1728883"/>
                </a:moveTo>
                <a:lnTo>
                  <a:pt x="108109" y="1728883"/>
                </a:lnTo>
                <a:cubicBezTo>
                  <a:pt x="48387" y="1728883"/>
                  <a:pt x="0" y="1680496"/>
                  <a:pt x="0" y="1620774"/>
                </a:cubicBezTo>
                <a:lnTo>
                  <a:pt x="0" y="108109"/>
                </a:lnTo>
                <a:cubicBezTo>
                  <a:pt x="0" y="48387"/>
                  <a:pt x="48387" y="0"/>
                  <a:pt x="108109" y="0"/>
                </a:cubicBezTo>
                <a:lnTo>
                  <a:pt x="1130427" y="0"/>
                </a:lnTo>
                <a:cubicBezTo>
                  <a:pt x="1190149" y="0"/>
                  <a:pt x="1238536" y="48387"/>
                  <a:pt x="1238536" y="108109"/>
                </a:cubicBezTo>
                <a:lnTo>
                  <a:pt x="1238536" y="1620774"/>
                </a:lnTo>
                <a:cubicBezTo>
                  <a:pt x="1238631" y="1680400"/>
                  <a:pt x="1190149" y="1728883"/>
                  <a:pt x="1130427" y="1728883"/>
                </a:cubicBez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3BEE1-3E86-6B51-C3D8-41C111A20B3C}"/>
              </a:ext>
            </a:extLst>
          </p:cNvPr>
          <p:cNvSpPr txBox="1"/>
          <p:nvPr/>
        </p:nvSpPr>
        <p:spPr>
          <a:xfrm>
            <a:off x="2167587" y="2426799"/>
            <a:ext cx="315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/>
              <a:t>Теорія</a:t>
            </a:r>
            <a:endParaRPr lang="ru-RU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E7D8E-49C0-F4FA-5C9D-6F97C807779A}"/>
              </a:ext>
            </a:extLst>
          </p:cNvPr>
          <p:cNvSpPr txBox="1"/>
          <p:nvPr/>
        </p:nvSpPr>
        <p:spPr>
          <a:xfrm>
            <a:off x="6714016" y="2426799"/>
            <a:ext cx="3057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/>
              <a:t>Практика</a:t>
            </a:r>
            <a:endParaRPr lang="ru-RU" sz="4800" dirty="0"/>
          </a:p>
        </p:txBody>
      </p:sp>
      <p:sp>
        <p:nvSpPr>
          <p:cNvPr id="8" name="Freeform: Shape 40">
            <a:extLst>
              <a:ext uri="{FF2B5EF4-FFF2-40B4-BE49-F238E27FC236}">
                <a16:creationId xmlns:a16="http://schemas.microsoft.com/office/drawing/2014/main" id="{63AED7E8-BF67-F093-CA88-550D15B4BAB8}"/>
              </a:ext>
            </a:extLst>
          </p:cNvPr>
          <p:cNvSpPr/>
          <p:nvPr/>
        </p:nvSpPr>
        <p:spPr>
          <a:xfrm>
            <a:off x="1759039" y="780587"/>
            <a:ext cx="8510788" cy="1189932"/>
          </a:xfrm>
          <a:custGeom>
            <a:avLst/>
            <a:gdLst>
              <a:gd name="connsiteX0" fmla="*/ 2600134 w 3122803"/>
              <a:gd name="connsiteY0" fmla="*/ 0 h 1045337"/>
              <a:gd name="connsiteX1" fmla="*/ 522668 w 3122803"/>
              <a:gd name="connsiteY1" fmla="*/ 0 h 1045337"/>
              <a:gd name="connsiteX2" fmla="*/ 0 w 3122803"/>
              <a:gd name="connsiteY2" fmla="*/ 522669 h 1045337"/>
              <a:gd name="connsiteX3" fmla="*/ 522668 w 3122803"/>
              <a:gd name="connsiteY3" fmla="*/ 1045337 h 1045337"/>
              <a:gd name="connsiteX4" fmla="*/ 2600134 w 3122803"/>
              <a:gd name="connsiteY4" fmla="*/ 1045337 h 1045337"/>
              <a:gd name="connsiteX5" fmla="*/ 3122803 w 3122803"/>
              <a:gd name="connsiteY5" fmla="*/ 522669 h 1045337"/>
              <a:gd name="connsiteX6" fmla="*/ 2600134 w 3122803"/>
              <a:gd name="connsiteY6" fmla="*/ 0 h 104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2803" h="1045337">
                <a:moveTo>
                  <a:pt x="2600134" y="0"/>
                </a:moveTo>
                <a:lnTo>
                  <a:pt x="522668" y="0"/>
                </a:lnTo>
                <a:cubicBezTo>
                  <a:pt x="233997" y="0"/>
                  <a:pt x="0" y="233998"/>
                  <a:pt x="0" y="522669"/>
                </a:cubicBezTo>
                <a:cubicBezTo>
                  <a:pt x="0" y="811340"/>
                  <a:pt x="233997" y="1045337"/>
                  <a:pt x="522668" y="1045337"/>
                </a:cubicBezTo>
                <a:lnTo>
                  <a:pt x="2600134" y="1045337"/>
                </a:lnTo>
                <a:cubicBezTo>
                  <a:pt x="2888805" y="1045337"/>
                  <a:pt x="3122803" y="811340"/>
                  <a:pt x="3122803" y="522669"/>
                </a:cubicBezTo>
                <a:cubicBezTo>
                  <a:pt x="3122803" y="233998"/>
                  <a:pt x="2888805" y="0"/>
                  <a:pt x="2600134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F8B19-BBD7-DDC6-C021-9D0EBD56505B}"/>
              </a:ext>
            </a:extLst>
          </p:cNvPr>
          <p:cNvSpPr txBox="1"/>
          <p:nvPr/>
        </p:nvSpPr>
        <p:spPr>
          <a:xfrm>
            <a:off x="2212151" y="849525"/>
            <a:ext cx="760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Мета,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, </a:t>
            </a:r>
            <a:r>
              <a:rPr lang="ru-RU" dirty="0" err="1"/>
              <a:t>полягає</a:t>
            </a:r>
            <a:r>
              <a:rPr lang="ru-RU" dirty="0"/>
              <a:t> у тому, </a:t>
            </a:r>
            <a:r>
              <a:rPr lang="ru-RU" dirty="0" err="1"/>
              <a:t>щоб</a:t>
            </a:r>
            <a:r>
              <a:rPr lang="ru-RU" dirty="0"/>
              <a:t> максимально </a:t>
            </a:r>
            <a:r>
              <a:rPr lang="ru-RU" dirty="0" err="1"/>
              <a:t>змістовно</a:t>
            </a:r>
            <a:r>
              <a:rPr lang="ru-RU" dirty="0"/>
              <a:t> </a:t>
            </a:r>
            <a:r>
              <a:rPr lang="ru-RU" dirty="0" err="1"/>
              <a:t>охопити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доглядом за </a:t>
            </a:r>
            <a:r>
              <a:rPr lang="ru-RU" dirty="0" err="1"/>
              <a:t>хірургічними</a:t>
            </a:r>
            <a:r>
              <a:rPr lang="ru-RU" dirty="0"/>
              <a:t> </a:t>
            </a:r>
            <a:r>
              <a:rPr lang="ru-RU" dirty="0" err="1"/>
              <a:t>пацієнтами</a:t>
            </a:r>
            <a:r>
              <a:rPr lang="ru-RU" dirty="0"/>
              <a:t>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8FB4EF-8336-36EF-BAFF-B4C750E29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51" y="3463701"/>
            <a:ext cx="3318024" cy="28967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FCF63C-1745-E985-85D1-98AAC17F4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2" y="3744155"/>
            <a:ext cx="3886982" cy="22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57520-2930-9CEF-0ECC-31877ECB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11" y="86344"/>
            <a:ext cx="10306655" cy="805753"/>
          </a:xfrm>
        </p:spPr>
        <p:txBody>
          <a:bodyPr/>
          <a:lstStyle/>
          <a:p>
            <a:r>
              <a:rPr lang="uk-UA" dirty="0"/>
              <a:t>У результаті вивчення дисципліни студент</a:t>
            </a:r>
            <a:endParaRPr lang="ru-RU" dirty="0"/>
          </a:p>
        </p:txBody>
      </p:sp>
      <p:sp>
        <p:nvSpPr>
          <p:cNvPr id="402" name="Google Shape;502;p11">
            <a:extLst>
              <a:ext uri="{FF2B5EF4-FFF2-40B4-BE49-F238E27FC236}">
                <a16:creationId xmlns:a16="http://schemas.microsoft.com/office/drawing/2014/main" id="{B0209DF0-0925-95FF-76A8-80148DF5A6BA}"/>
              </a:ext>
            </a:extLst>
          </p:cNvPr>
          <p:cNvSpPr/>
          <p:nvPr/>
        </p:nvSpPr>
        <p:spPr>
          <a:xfrm>
            <a:off x="7113865" y="1105831"/>
            <a:ext cx="3651376" cy="2716244"/>
          </a:xfrm>
          <a:custGeom>
            <a:avLst/>
            <a:gdLst/>
            <a:ahLst/>
            <a:cxnLst/>
            <a:rect l="l" t="t" r="r" b="b"/>
            <a:pathLst>
              <a:path w="18879" h="13657" extrusionOk="0">
                <a:moveTo>
                  <a:pt x="10691" y="0"/>
                </a:moveTo>
                <a:cubicBezTo>
                  <a:pt x="10291" y="0"/>
                  <a:pt x="9892" y="5"/>
                  <a:pt x="9494" y="14"/>
                </a:cubicBezTo>
                <a:cubicBezTo>
                  <a:pt x="7125" y="131"/>
                  <a:pt x="4675" y="131"/>
                  <a:pt x="2343" y="583"/>
                </a:cubicBezTo>
                <a:cubicBezTo>
                  <a:pt x="571" y="881"/>
                  <a:pt x="345" y="2048"/>
                  <a:pt x="227" y="3675"/>
                </a:cubicBezTo>
                <a:cubicBezTo>
                  <a:pt x="155" y="4724"/>
                  <a:pt x="118" y="5782"/>
                  <a:pt x="118" y="6794"/>
                </a:cubicBezTo>
                <a:cubicBezTo>
                  <a:pt x="82" y="7852"/>
                  <a:pt x="1" y="9850"/>
                  <a:pt x="715" y="10718"/>
                </a:cubicBezTo>
                <a:cubicBezTo>
                  <a:pt x="1357" y="11505"/>
                  <a:pt x="3057" y="11622"/>
                  <a:pt x="3997" y="11731"/>
                </a:cubicBezTo>
                <a:cubicBezTo>
                  <a:pt x="5787" y="11902"/>
                  <a:pt x="7577" y="11988"/>
                  <a:pt x="9366" y="11988"/>
                </a:cubicBezTo>
                <a:cubicBezTo>
                  <a:pt x="11155" y="11988"/>
                  <a:pt x="12943" y="11902"/>
                  <a:pt x="14729" y="11731"/>
                </a:cubicBezTo>
                <a:cubicBezTo>
                  <a:pt x="15226" y="12409"/>
                  <a:pt x="15714" y="13051"/>
                  <a:pt x="16275" y="13656"/>
                </a:cubicBezTo>
                <a:cubicBezTo>
                  <a:pt x="16311" y="12978"/>
                  <a:pt x="16356" y="12264"/>
                  <a:pt x="16428" y="11586"/>
                </a:cubicBezTo>
                <a:cubicBezTo>
                  <a:pt x="16727" y="11541"/>
                  <a:pt x="17034" y="11505"/>
                  <a:pt x="17296" y="11468"/>
                </a:cubicBezTo>
                <a:cubicBezTo>
                  <a:pt x="18842" y="11242"/>
                  <a:pt x="18761" y="9055"/>
                  <a:pt x="18797" y="8006"/>
                </a:cubicBezTo>
                <a:cubicBezTo>
                  <a:pt x="18879" y="6080"/>
                  <a:pt x="18842" y="4200"/>
                  <a:pt x="18725" y="2274"/>
                </a:cubicBezTo>
                <a:cubicBezTo>
                  <a:pt x="18653" y="1225"/>
                  <a:pt x="17974" y="737"/>
                  <a:pt x="17070" y="466"/>
                </a:cubicBezTo>
                <a:cubicBezTo>
                  <a:pt x="16202" y="203"/>
                  <a:pt x="15181" y="203"/>
                  <a:pt x="14358" y="131"/>
                </a:cubicBezTo>
                <a:cubicBezTo>
                  <a:pt x="13138" y="42"/>
                  <a:pt x="11913" y="0"/>
                  <a:pt x="10691" y="0"/>
                </a:cubicBezTo>
                <a:close/>
              </a:path>
            </a:pathLst>
          </a:custGeom>
          <a:solidFill>
            <a:srgbClr val="0FA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roup 1">
            <a:extLst>
              <a:ext uri="{FF2B5EF4-FFF2-40B4-BE49-F238E27FC236}">
                <a16:creationId xmlns:a16="http://schemas.microsoft.com/office/drawing/2014/main" id="{4536BDFA-928D-48A0-BDE3-2226578660F8}"/>
              </a:ext>
            </a:extLst>
          </p:cNvPr>
          <p:cNvGrpSpPr/>
          <p:nvPr/>
        </p:nvGrpSpPr>
        <p:grpSpPr>
          <a:xfrm>
            <a:off x="10441763" y="2847960"/>
            <a:ext cx="1228440" cy="3171433"/>
            <a:chOff x="6318672" y="1428557"/>
            <a:chExt cx="1228440" cy="3171433"/>
          </a:xfrm>
        </p:grpSpPr>
        <p:sp>
          <p:nvSpPr>
            <p:cNvPr id="404" name="Google Shape;504;p11">
              <a:extLst>
                <a:ext uri="{FF2B5EF4-FFF2-40B4-BE49-F238E27FC236}">
                  <a16:creationId xmlns:a16="http://schemas.microsoft.com/office/drawing/2014/main" id="{90851EC9-C225-9430-5FEC-831A294F47C6}"/>
                </a:ext>
              </a:extLst>
            </p:cNvPr>
            <p:cNvSpPr/>
            <p:nvPr/>
          </p:nvSpPr>
          <p:spPr>
            <a:xfrm>
              <a:off x="6564494" y="1428557"/>
              <a:ext cx="895514" cy="878630"/>
            </a:xfrm>
            <a:custGeom>
              <a:avLst/>
              <a:gdLst/>
              <a:ahLst/>
              <a:cxnLst/>
              <a:rect l="l" t="t" r="r" b="b"/>
              <a:pathLst>
                <a:path w="14692" h="14415" extrusionOk="0">
                  <a:moveTo>
                    <a:pt x="6351" y="0"/>
                  </a:moveTo>
                  <a:cubicBezTo>
                    <a:pt x="6052" y="0"/>
                    <a:pt x="5749" y="77"/>
                    <a:pt x="5461" y="198"/>
                  </a:cubicBezTo>
                  <a:cubicBezTo>
                    <a:pt x="4367" y="533"/>
                    <a:pt x="3617" y="1138"/>
                    <a:pt x="3128" y="2187"/>
                  </a:cubicBezTo>
                  <a:cubicBezTo>
                    <a:pt x="2866" y="2793"/>
                    <a:pt x="2785" y="3471"/>
                    <a:pt x="2749" y="4149"/>
                  </a:cubicBezTo>
                  <a:cubicBezTo>
                    <a:pt x="2713" y="4791"/>
                    <a:pt x="2713" y="5433"/>
                    <a:pt x="2749" y="6075"/>
                  </a:cubicBezTo>
                  <a:cubicBezTo>
                    <a:pt x="2749" y="6482"/>
                    <a:pt x="2785" y="6934"/>
                    <a:pt x="2559" y="7313"/>
                  </a:cubicBezTo>
                  <a:cubicBezTo>
                    <a:pt x="2333" y="7729"/>
                    <a:pt x="1845" y="7919"/>
                    <a:pt x="1465" y="8181"/>
                  </a:cubicBezTo>
                  <a:cubicBezTo>
                    <a:pt x="606" y="8742"/>
                    <a:pt x="0" y="9764"/>
                    <a:pt x="109" y="10821"/>
                  </a:cubicBezTo>
                  <a:cubicBezTo>
                    <a:pt x="224" y="11815"/>
                    <a:pt x="1132" y="12739"/>
                    <a:pt x="2131" y="12739"/>
                  </a:cubicBezTo>
                  <a:cubicBezTo>
                    <a:pt x="2150" y="12739"/>
                    <a:pt x="2169" y="12739"/>
                    <a:pt x="2188" y="12738"/>
                  </a:cubicBezTo>
                  <a:cubicBezTo>
                    <a:pt x="2463" y="13436"/>
                    <a:pt x="3242" y="13885"/>
                    <a:pt x="3995" y="13885"/>
                  </a:cubicBezTo>
                  <a:cubicBezTo>
                    <a:pt x="4256" y="13885"/>
                    <a:pt x="4514" y="13831"/>
                    <a:pt x="4747" y="13714"/>
                  </a:cubicBezTo>
                  <a:lnTo>
                    <a:pt x="11862" y="14392"/>
                  </a:lnTo>
                  <a:cubicBezTo>
                    <a:pt x="11959" y="14407"/>
                    <a:pt x="12056" y="14414"/>
                    <a:pt x="12152" y="14414"/>
                  </a:cubicBezTo>
                  <a:cubicBezTo>
                    <a:pt x="12584" y="14414"/>
                    <a:pt x="13002" y="14272"/>
                    <a:pt x="13372" y="14058"/>
                  </a:cubicBezTo>
                  <a:cubicBezTo>
                    <a:pt x="13715" y="13868"/>
                    <a:pt x="14014" y="13606"/>
                    <a:pt x="14122" y="13226"/>
                  </a:cubicBezTo>
                  <a:cubicBezTo>
                    <a:pt x="14240" y="12856"/>
                    <a:pt x="14050" y="12403"/>
                    <a:pt x="13670" y="12286"/>
                  </a:cubicBezTo>
                  <a:cubicBezTo>
                    <a:pt x="14312" y="11906"/>
                    <a:pt x="14692" y="11156"/>
                    <a:pt x="14574" y="10405"/>
                  </a:cubicBezTo>
                  <a:cubicBezTo>
                    <a:pt x="14502" y="9691"/>
                    <a:pt x="13978" y="9049"/>
                    <a:pt x="13300" y="8787"/>
                  </a:cubicBezTo>
                  <a:cubicBezTo>
                    <a:pt x="12992" y="8670"/>
                    <a:pt x="12658" y="8597"/>
                    <a:pt x="12468" y="8371"/>
                  </a:cubicBezTo>
                  <a:cubicBezTo>
                    <a:pt x="12278" y="8145"/>
                    <a:pt x="12242" y="7802"/>
                    <a:pt x="12242" y="7503"/>
                  </a:cubicBezTo>
                  <a:cubicBezTo>
                    <a:pt x="12242" y="6337"/>
                    <a:pt x="12242" y="5207"/>
                    <a:pt x="12206" y="4077"/>
                  </a:cubicBezTo>
                  <a:cubicBezTo>
                    <a:pt x="12206" y="3055"/>
                    <a:pt x="12088" y="2269"/>
                    <a:pt x="11455" y="1401"/>
                  </a:cubicBezTo>
                  <a:cubicBezTo>
                    <a:pt x="10740" y="478"/>
                    <a:pt x="9549" y="70"/>
                    <a:pt x="8375" y="70"/>
                  </a:cubicBezTo>
                  <a:cubicBezTo>
                    <a:pt x="8065" y="70"/>
                    <a:pt x="7757" y="98"/>
                    <a:pt x="7459" y="153"/>
                  </a:cubicBezTo>
                  <a:cubicBezTo>
                    <a:pt x="7381" y="153"/>
                    <a:pt x="7306" y="173"/>
                    <a:pt x="7231" y="173"/>
                  </a:cubicBezTo>
                  <a:cubicBezTo>
                    <a:pt x="7193" y="173"/>
                    <a:pt x="7155" y="168"/>
                    <a:pt x="7115" y="153"/>
                  </a:cubicBezTo>
                  <a:cubicBezTo>
                    <a:pt x="7043" y="153"/>
                    <a:pt x="6935" y="117"/>
                    <a:pt x="6853" y="81"/>
                  </a:cubicBezTo>
                  <a:cubicBezTo>
                    <a:pt x="6690" y="25"/>
                    <a:pt x="6521" y="0"/>
                    <a:pt x="6351" y="0"/>
                  </a:cubicBez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05;p11">
              <a:extLst>
                <a:ext uri="{FF2B5EF4-FFF2-40B4-BE49-F238E27FC236}">
                  <a16:creationId xmlns:a16="http://schemas.microsoft.com/office/drawing/2014/main" id="{08B939D2-1FAB-8827-1F58-286956EF620B}"/>
                </a:ext>
              </a:extLst>
            </p:cNvPr>
            <p:cNvSpPr/>
            <p:nvPr/>
          </p:nvSpPr>
          <p:spPr>
            <a:xfrm>
              <a:off x="6318672" y="2117628"/>
              <a:ext cx="197364" cy="264290"/>
            </a:xfrm>
            <a:custGeom>
              <a:avLst/>
              <a:gdLst/>
              <a:ahLst/>
              <a:cxnLst/>
              <a:rect l="l" t="t" r="r" b="b"/>
              <a:pathLst>
                <a:path w="3238" h="4336" extrusionOk="0">
                  <a:moveTo>
                    <a:pt x="1659" y="0"/>
                  </a:moveTo>
                  <a:cubicBezTo>
                    <a:pt x="1628" y="0"/>
                    <a:pt x="1601" y="22"/>
                    <a:pt x="1583" y="77"/>
                  </a:cubicBezTo>
                  <a:cubicBezTo>
                    <a:pt x="1583" y="231"/>
                    <a:pt x="1655" y="457"/>
                    <a:pt x="1701" y="565"/>
                  </a:cubicBezTo>
                  <a:cubicBezTo>
                    <a:pt x="1773" y="909"/>
                    <a:pt x="1881" y="1243"/>
                    <a:pt x="1999" y="1551"/>
                  </a:cubicBezTo>
                  <a:cubicBezTo>
                    <a:pt x="1773" y="1243"/>
                    <a:pt x="1619" y="872"/>
                    <a:pt x="1429" y="529"/>
                  </a:cubicBezTo>
                  <a:cubicBezTo>
                    <a:pt x="1393" y="420"/>
                    <a:pt x="1285" y="267"/>
                    <a:pt x="1131" y="231"/>
                  </a:cubicBezTo>
                  <a:cubicBezTo>
                    <a:pt x="1131" y="231"/>
                    <a:pt x="1115" y="214"/>
                    <a:pt x="1104" y="214"/>
                  </a:cubicBezTo>
                  <a:cubicBezTo>
                    <a:pt x="1099" y="214"/>
                    <a:pt x="1095" y="218"/>
                    <a:pt x="1095" y="231"/>
                  </a:cubicBezTo>
                  <a:cubicBezTo>
                    <a:pt x="1059" y="231"/>
                    <a:pt x="1023" y="267"/>
                    <a:pt x="1023" y="303"/>
                  </a:cubicBezTo>
                  <a:cubicBezTo>
                    <a:pt x="1023" y="339"/>
                    <a:pt x="1023" y="339"/>
                    <a:pt x="1059" y="375"/>
                  </a:cubicBezTo>
                  <a:cubicBezTo>
                    <a:pt x="1167" y="909"/>
                    <a:pt x="1393" y="1361"/>
                    <a:pt x="1583" y="1849"/>
                  </a:cubicBezTo>
                  <a:cubicBezTo>
                    <a:pt x="1393" y="1659"/>
                    <a:pt x="1249" y="1433"/>
                    <a:pt x="1059" y="1243"/>
                  </a:cubicBezTo>
                  <a:cubicBezTo>
                    <a:pt x="905" y="1098"/>
                    <a:pt x="797" y="872"/>
                    <a:pt x="607" y="755"/>
                  </a:cubicBezTo>
                  <a:cubicBezTo>
                    <a:pt x="571" y="719"/>
                    <a:pt x="571" y="719"/>
                    <a:pt x="525" y="719"/>
                  </a:cubicBezTo>
                  <a:cubicBezTo>
                    <a:pt x="525" y="719"/>
                    <a:pt x="489" y="719"/>
                    <a:pt x="489" y="755"/>
                  </a:cubicBezTo>
                  <a:lnTo>
                    <a:pt x="489" y="791"/>
                  </a:lnTo>
                  <a:cubicBezTo>
                    <a:pt x="489" y="1017"/>
                    <a:pt x="643" y="1243"/>
                    <a:pt x="751" y="1469"/>
                  </a:cubicBezTo>
                  <a:cubicBezTo>
                    <a:pt x="869" y="1695"/>
                    <a:pt x="1059" y="1885"/>
                    <a:pt x="1203" y="2075"/>
                  </a:cubicBezTo>
                  <a:cubicBezTo>
                    <a:pt x="1059" y="2003"/>
                    <a:pt x="869" y="1921"/>
                    <a:pt x="679" y="1849"/>
                  </a:cubicBezTo>
                  <a:cubicBezTo>
                    <a:pt x="557" y="1820"/>
                    <a:pt x="390" y="1763"/>
                    <a:pt x="254" y="1763"/>
                  </a:cubicBezTo>
                  <a:cubicBezTo>
                    <a:pt x="218" y="1763"/>
                    <a:pt x="185" y="1767"/>
                    <a:pt x="155" y="1777"/>
                  </a:cubicBezTo>
                  <a:cubicBezTo>
                    <a:pt x="118" y="1777"/>
                    <a:pt x="118" y="1777"/>
                    <a:pt x="118" y="1813"/>
                  </a:cubicBezTo>
                  <a:cubicBezTo>
                    <a:pt x="1" y="1957"/>
                    <a:pt x="1023" y="2491"/>
                    <a:pt x="1059" y="2563"/>
                  </a:cubicBezTo>
                  <a:cubicBezTo>
                    <a:pt x="1583" y="3051"/>
                    <a:pt x="1737" y="3766"/>
                    <a:pt x="2189" y="4335"/>
                  </a:cubicBezTo>
                  <a:lnTo>
                    <a:pt x="3238" y="3241"/>
                  </a:lnTo>
                  <a:cubicBezTo>
                    <a:pt x="2903" y="2753"/>
                    <a:pt x="2939" y="2147"/>
                    <a:pt x="3012" y="1623"/>
                  </a:cubicBezTo>
                  <a:cubicBezTo>
                    <a:pt x="3012" y="1469"/>
                    <a:pt x="3238" y="872"/>
                    <a:pt x="2975" y="872"/>
                  </a:cubicBezTo>
                  <a:cubicBezTo>
                    <a:pt x="2867" y="872"/>
                    <a:pt x="2713" y="1053"/>
                    <a:pt x="2677" y="1135"/>
                  </a:cubicBezTo>
                  <a:cubicBezTo>
                    <a:pt x="2641" y="1243"/>
                    <a:pt x="2605" y="1325"/>
                    <a:pt x="2605" y="1433"/>
                  </a:cubicBezTo>
                  <a:cubicBezTo>
                    <a:pt x="2560" y="1469"/>
                    <a:pt x="2488" y="1656"/>
                    <a:pt x="2523" y="1730"/>
                  </a:cubicBezTo>
                  <a:lnTo>
                    <a:pt x="2523" y="1730"/>
                  </a:lnTo>
                  <a:cubicBezTo>
                    <a:pt x="2378" y="1432"/>
                    <a:pt x="2297" y="1134"/>
                    <a:pt x="2189" y="827"/>
                  </a:cubicBezTo>
                  <a:cubicBezTo>
                    <a:pt x="2153" y="646"/>
                    <a:pt x="2035" y="420"/>
                    <a:pt x="1927" y="231"/>
                  </a:cubicBezTo>
                  <a:cubicBezTo>
                    <a:pt x="1893" y="203"/>
                    <a:pt x="1755" y="0"/>
                    <a:pt x="1659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06;p11">
              <a:extLst>
                <a:ext uri="{FF2B5EF4-FFF2-40B4-BE49-F238E27FC236}">
                  <a16:creationId xmlns:a16="http://schemas.microsoft.com/office/drawing/2014/main" id="{52D04F41-B5DD-3B1C-D09B-5CB30E42F169}"/>
                </a:ext>
              </a:extLst>
            </p:cNvPr>
            <p:cNvSpPr/>
            <p:nvPr/>
          </p:nvSpPr>
          <p:spPr>
            <a:xfrm>
              <a:off x="6881327" y="2009863"/>
              <a:ext cx="383635" cy="276237"/>
            </a:xfrm>
            <a:custGeom>
              <a:avLst/>
              <a:gdLst/>
              <a:ahLst/>
              <a:cxnLst/>
              <a:rect l="l" t="t" r="r" b="b"/>
              <a:pathLst>
                <a:path w="6294" h="4532" extrusionOk="0">
                  <a:moveTo>
                    <a:pt x="3048" y="0"/>
                  </a:moveTo>
                  <a:cubicBezTo>
                    <a:pt x="2189" y="37"/>
                    <a:pt x="1131" y="380"/>
                    <a:pt x="643" y="1131"/>
                  </a:cubicBezTo>
                  <a:cubicBezTo>
                    <a:pt x="1" y="2107"/>
                    <a:pt x="37" y="3463"/>
                    <a:pt x="525" y="4449"/>
                  </a:cubicBezTo>
                  <a:cubicBezTo>
                    <a:pt x="551" y="4507"/>
                    <a:pt x="596" y="4531"/>
                    <a:pt x="643" y="4531"/>
                  </a:cubicBezTo>
                  <a:cubicBezTo>
                    <a:pt x="740" y="4531"/>
                    <a:pt x="842" y="4424"/>
                    <a:pt x="787" y="4295"/>
                  </a:cubicBezTo>
                  <a:cubicBezTo>
                    <a:pt x="381" y="3427"/>
                    <a:pt x="299" y="2261"/>
                    <a:pt x="787" y="1429"/>
                  </a:cubicBezTo>
                  <a:cubicBezTo>
                    <a:pt x="1203" y="679"/>
                    <a:pt x="2107" y="416"/>
                    <a:pt x="2903" y="299"/>
                  </a:cubicBezTo>
                  <a:cubicBezTo>
                    <a:pt x="3013" y="287"/>
                    <a:pt x="3124" y="281"/>
                    <a:pt x="3236" y="281"/>
                  </a:cubicBezTo>
                  <a:cubicBezTo>
                    <a:pt x="3811" y="281"/>
                    <a:pt x="4394" y="435"/>
                    <a:pt x="4901" y="715"/>
                  </a:cubicBezTo>
                  <a:cubicBezTo>
                    <a:pt x="5914" y="1320"/>
                    <a:pt x="6031" y="3129"/>
                    <a:pt x="5353" y="3997"/>
                  </a:cubicBezTo>
                  <a:cubicBezTo>
                    <a:pt x="5266" y="4103"/>
                    <a:pt x="5347" y="4234"/>
                    <a:pt x="5439" y="4234"/>
                  </a:cubicBezTo>
                  <a:cubicBezTo>
                    <a:pt x="5471" y="4234"/>
                    <a:pt x="5505" y="4218"/>
                    <a:pt x="5534" y="4177"/>
                  </a:cubicBezTo>
                  <a:cubicBezTo>
                    <a:pt x="6293" y="3319"/>
                    <a:pt x="6212" y="2035"/>
                    <a:pt x="5651" y="1094"/>
                  </a:cubicBezTo>
                  <a:cubicBezTo>
                    <a:pt x="5127" y="227"/>
                    <a:pt x="3997" y="0"/>
                    <a:pt x="3048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07;p11">
              <a:extLst>
                <a:ext uri="{FF2B5EF4-FFF2-40B4-BE49-F238E27FC236}">
                  <a16:creationId xmlns:a16="http://schemas.microsoft.com/office/drawing/2014/main" id="{6387E5C0-34E9-2110-2851-B42D0BBD112D}"/>
                </a:ext>
              </a:extLst>
            </p:cNvPr>
            <p:cNvSpPr/>
            <p:nvPr/>
          </p:nvSpPr>
          <p:spPr>
            <a:xfrm>
              <a:off x="6810256" y="1961345"/>
              <a:ext cx="504870" cy="291048"/>
            </a:xfrm>
            <a:custGeom>
              <a:avLst/>
              <a:gdLst/>
              <a:ahLst/>
              <a:cxnLst/>
              <a:rect l="l" t="t" r="r" b="b"/>
              <a:pathLst>
                <a:path w="8283" h="4775" extrusionOk="0">
                  <a:moveTo>
                    <a:pt x="5045" y="1"/>
                  </a:moveTo>
                  <a:cubicBezTo>
                    <a:pt x="4440" y="82"/>
                    <a:pt x="3843" y="118"/>
                    <a:pt x="3237" y="155"/>
                  </a:cubicBezTo>
                  <a:cubicBezTo>
                    <a:pt x="3273" y="796"/>
                    <a:pt x="3201" y="1438"/>
                    <a:pt x="3237" y="2035"/>
                  </a:cubicBezTo>
                  <a:cubicBezTo>
                    <a:pt x="2559" y="2153"/>
                    <a:pt x="2035" y="2225"/>
                    <a:pt x="1429" y="2532"/>
                  </a:cubicBezTo>
                  <a:cubicBezTo>
                    <a:pt x="823" y="2795"/>
                    <a:pt x="299" y="3210"/>
                    <a:pt x="1" y="3771"/>
                  </a:cubicBezTo>
                  <a:cubicBezTo>
                    <a:pt x="787" y="3997"/>
                    <a:pt x="1501" y="4377"/>
                    <a:pt x="2297" y="4521"/>
                  </a:cubicBezTo>
                  <a:cubicBezTo>
                    <a:pt x="3032" y="4698"/>
                    <a:pt x="3766" y="4775"/>
                    <a:pt x="4511" y="4775"/>
                  </a:cubicBezTo>
                  <a:cubicBezTo>
                    <a:pt x="4912" y="4775"/>
                    <a:pt x="5315" y="4752"/>
                    <a:pt x="5723" y="4711"/>
                  </a:cubicBezTo>
                  <a:cubicBezTo>
                    <a:pt x="6212" y="4675"/>
                    <a:pt x="6745" y="4675"/>
                    <a:pt x="7233" y="4521"/>
                  </a:cubicBezTo>
                  <a:cubicBezTo>
                    <a:pt x="7586" y="4429"/>
                    <a:pt x="7770" y="4331"/>
                    <a:pt x="8094" y="4331"/>
                  </a:cubicBezTo>
                  <a:cubicBezTo>
                    <a:pt x="8152" y="4331"/>
                    <a:pt x="8214" y="4334"/>
                    <a:pt x="8282" y="4341"/>
                  </a:cubicBezTo>
                  <a:cubicBezTo>
                    <a:pt x="8282" y="3436"/>
                    <a:pt x="7459" y="2569"/>
                    <a:pt x="6664" y="2261"/>
                  </a:cubicBezTo>
                  <a:cubicBezTo>
                    <a:pt x="6402" y="2189"/>
                    <a:pt x="6139" y="2153"/>
                    <a:pt x="5877" y="2116"/>
                  </a:cubicBezTo>
                  <a:cubicBezTo>
                    <a:pt x="5651" y="2056"/>
                    <a:pt x="5449" y="2021"/>
                    <a:pt x="5253" y="2021"/>
                  </a:cubicBezTo>
                  <a:cubicBezTo>
                    <a:pt x="5183" y="2021"/>
                    <a:pt x="5114" y="2026"/>
                    <a:pt x="5045" y="2035"/>
                  </a:cubicBezTo>
                  <a:cubicBezTo>
                    <a:pt x="5045" y="1854"/>
                    <a:pt x="5082" y="1"/>
                    <a:pt x="5045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08;p11">
              <a:extLst>
                <a:ext uri="{FF2B5EF4-FFF2-40B4-BE49-F238E27FC236}">
                  <a16:creationId xmlns:a16="http://schemas.microsoft.com/office/drawing/2014/main" id="{5CBB8A81-8977-AC30-03F3-61590DF8ED0B}"/>
                </a:ext>
              </a:extLst>
            </p:cNvPr>
            <p:cNvSpPr/>
            <p:nvPr/>
          </p:nvSpPr>
          <p:spPr>
            <a:xfrm>
              <a:off x="6667505" y="4363921"/>
              <a:ext cx="314759" cy="236069"/>
            </a:xfrm>
            <a:custGeom>
              <a:avLst/>
              <a:gdLst/>
              <a:ahLst/>
              <a:cxnLst/>
              <a:rect l="l" t="t" r="r" b="b"/>
              <a:pathLst>
                <a:path w="5164" h="3873" extrusionOk="0">
                  <a:moveTo>
                    <a:pt x="3945" y="1"/>
                  </a:moveTo>
                  <a:cubicBezTo>
                    <a:pt x="3820" y="1"/>
                    <a:pt x="3735" y="10"/>
                    <a:pt x="3735" y="30"/>
                  </a:cubicBezTo>
                  <a:cubicBezTo>
                    <a:pt x="3617" y="554"/>
                    <a:pt x="3771" y="1314"/>
                    <a:pt x="3391" y="1720"/>
                  </a:cubicBezTo>
                  <a:cubicBezTo>
                    <a:pt x="3210" y="1874"/>
                    <a:pt x="2939" y="1992"/>
                    <a:pt x="2713" y="2064"/>
                  </a:cubicBezTo>
                  <a:cubicBezTo>
                    <a:pt x="2153" y="2218"/>
                    <a:pt x="1583" y="2326"/>
                    <a:pt x="1059" y="2552"/>
                  </a:cubicBezTo>
                  <a:cubicBezTo>
                    <a:pt x="534" y="2778"/>
                    <a:pt x="118" y="3077"/>
                    <a:pt x="1" y="3682"/>
                  </a:cubicBezTo>
                  <a:cubicBezTo>
                    <a:pt x="1" y="3718"/>
                    <a:pt x="869" y="3800"/>
                    <a:pt x="1475" y="3836"/>
                  </a:cubicBezTo>
                  <a:cubicBezTo>
                    <a:pt x="1773" y="3872"/>
                    <a:pt x="1963" y="3872"/>
                    <a:pt x="2035" y="3872"/>
                  </a:cubicBezTo>
                  <a:cubicBezTo>
                    <a:pt x="2677" y="3872"/>
                    <a:pt x="3355" y="3836"/>
                    <a:pt x="4033" y="3755"/>
                  </a:cubicBezTo>
                  <a:cubicBezTo>
                    <a:pt x="4151" y="3718"/>
                    <a:pt x="4937" y="3610"/>
                    <a:pt x="5163" y="3456"/>
                  </a:cubicBezTo>
                  <a:lnTo>
                    <a:pt x="5163" y="554"/>
                  </a:lnTo>
                  <a:cubicBezTo>
                    <a:pt x="5127" y="364"/>
                    <a:pt x="5055" y="220"/>
                    <a:pt x="4937" y="138"/>
                  </a:cubicBezTo>
                  <a:cubicBezTo>
                    <a:pt x="4859" y="60"/>
                    <a:pt x="4269" y="1"/>
                    <a:pt x="3945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09;p11">
              <a:extLst>
                <a:ext uri="{FF2B5EF4-FFF2-40B4-BE49-F238E27FC236}">
                  <a16:creationId xmlns:a16="http://schemas.microsoft.com/office/drawing/2014/main" id="{48E15EC0-C0D3-9624-3536-E662BA10CA43}"/>
                </a:ext>
              </a:extLst>
            </p:cNvPr>
            <p:cNvSpPr/>
            <p:nvPr/>
          </p:nvSpPr>
          <p:spPr>
            <a:xfrm>
              <a:off x="7163478" y="4363921"/>
              <a:ext cx="316953" cy="236069"/>
            </a:xfrm>
            <a:custGeom>
              <a:avLst/>
              <a:gdLst/>
              <a:ahLst/>
              <a:cxnLst/>
              <a:rect l="l" t="t" r="r" b="b"/>
              <a:pathLst>
                <a:path w="5200" h="3873" extrusionOk="0">
                  <a:moveTo>
                    <a:pt x="1248" y="1"/>
                  </a:moveTo>
                  <a:cubicBezTo>
                    <a:pt x="922" y="1"/>
                    <a:pt x="350" y="60"/>
                    <a:pt x="272" y="138"/>
                  </a:cubicBezTo>
                  <a:cubicBezTo>
                    <a:pt x="154" y="220"/>
                    <a:pt x="82" y="364"/>
                    <a:pt x="46" y="554"/>
                  </a:cubicBezTo>
                  <a:cubicBezTo>
                    <a:pt x="1" y="1494"/>
                    <a:pt x="1" y="2480"/>
                    <a:pt x="1" y="3456"/>
                  </a:cubicBezTo>
                  <a:cubicBezTo>
                    <a:pt x="272" y="3610"/>
                    <a:pt x="1059" y="3718"/>
                    <a:pt x="1176" y="3755"/>
                  </a:cubicBezTo>
                  <a:cubicBezTo>
                    <a:pt x="1854" y="3836"/>
                    <a:pt x="2487" y="3872"/>
                    <a:pt x="3165" y="3872"/>
                  </a:cubicBezTo>
                  <a:cubicBezTo>
                    <a:pt x="3210" y="3872"/>
                    <a:pt x="3436" y="3872"/>
                    <a:pt x="3735" y="3836"/>
                  </a:cubicBezTo>
                  <a:cubicBezTo>
                    <a:pt x="4340" y="3800"/>
                    <a:pt x="5199" y="3718"/>
                    <a:pt x="5199" y="3682"/>
                  </a:cubicBezTo>
                  <a:cubicBezTo>
                    <a:pt x="5091" y="3077"/>
                    <a:pt x="4675" y="2778"/>
                    <a:pt x="4151" y="2552"/>
                  </a:cubicBezTo>
                  <a:cubicBezTo>
                    <a:pt x="3617" y="2326"/>
                    <a:pt x="3020" y="2218"/>
                    <a:pt x="2487" y="2064"/>
                  </a:cubicBezTo>
                  <a:cubicBezTo>
                    <a:pt x="2225" y="1992"/>
                    <a:pt x="1999" y="1874"/>
                    <a:pt x="1809" y="1720"/>
                  </a:cubicBezTo>
                  <a:cubicBezTo>
                    <a:pt x="1402" y="1314"/>
                    <a:pt x="1583" y="554"/>
                    <a:pt x="1474" y="30"/>
                  </a:cubicBezTo>
                  <a:cubicBezTo>
                    <a:pt x="1464" y="10"/>
                    <a:pt x="1375" y="1"/>
                    <a:pt x="1248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10;p11">
              <a:extLst>
                <a:ext uri="{FF2B5EF4-FFF2-40B4-BE49-F238E27FC236}">
                  <a16:creationId xmlns:a16="http://schemas.microsoft.com/office/drawing/2014/main" id="{7D2FD7FC-FBFC-D09D-FAD1-120FFA4A432E}"/>
                </a:ext>
              </a:extLst>
            </p:cNvPr>
            <p:cNvSpPr/>
            <p:nvPr/>
          </p:nvSpPr>
          <p:spPr>
            <a:xfrm>
              <a:off x="6800869" y="2978647"/>
              <a:ext cx="241433" cy="1437809"/>
            </a:xfrm>
            <a:custGeom>
              <a:avLst/>
              <a:gdLst/>
              <a:ahLst/>
              <a:cxnLst/>
              <a:rect l="l" t="t" r="r" b="b"/>
              <a:pathLst>
                <a:path w="3961" h="23589" extrusionOk="0">
                  <a:moveTo>
                    <a:pt x="3961" y="1"/>
                  </a:moveTo>
                  <a:lnTo>
                    <a:pt x="1" y="118"/>
                  </a:lnTo>
                  <a:lnTo>
                    <a:pt x="1203" y="23588"/>
                  </a:lnTo>
                  <a:lnTo>
                    <a:pt x="3165" y="23588"/>
                  </a:lnTo>
                  <a:lnTo>
                    <a:pt x="3961" y="1"/>
                  </a:ln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11;p11">
              <a:extLst>
                <a:ext uri="{FF2B5EF4-FFF2-40B4-BE49-F238E27FC236}">
                  <a16:creationId xmlns:a16="http://schemas.microsoft.com/office/drawing/2014/main" id="{9644F8D7-9CE0-AAF7-C22D-87841299AA4C}"/>
                </a:ext>
              </a:extLst>
            </p:cNvPr>
            <p:cNvSpPr/>
            <p:nvPr/>
          </p:nvSpPr>
          <p:spPr>
            <a:xfrm>
              <a:off x="7074243" y="2978647"/>
              <a:ext cx="240884" cy="1437809"/>
            </a:xfrm>
            <a:custGeom>
              <a:avLst/>
              <a:gdLst/>
              <a:ahLst/>
              <a:cxnLst/>
              <a:rect l="l" t="t" r="r" b="b"/>
              <a:pathLst>
                <a:path w="3952" h="23589" extrusionOk="0">
                  <a:moveTo>
                    <a:pt x="3951" y="1"/>
                  </a:moveTo>
                  <a:lnTo>
                    <a:pt x="0" y="118"/>
                  </a:lnTo>
                  <a:lnTo>
                    <a:pt x="1203" y="23588"/>
                  </a:lnTo>
                  <a:lnTo>
                    <a:pt x="3165" y="23588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12;p11">
              <a:extLst>
                <a:ext uri="{FF2B5EF4-FFF2-40B4-BE49-F238E27FC236}">
                  <a16:creationId xmlns:a16="http://schemas.microsoft.com/office/drawing/2014/main" id="{E6A73492-5F1D-86B3-3B47-FE4501A250CF}"/>
                </a:ext>
              </a:extLst>
            </p:cNvPr>
            <p:cNvSpPr/>
            <p:nvPr/>
          </p:nvSpPr>
          <p:spPr>
            <a:xfrm>
              <a:off x="6667505" y="4482535"/>
              <a:ext cx="314759" cy="117455"/>
            </a:xfrm>
            <a:custGeom>
              <a:avLst/>
              <a:gdLst/>
              <a:ahLst/>
              <a:cxnLst/>
              <a:rect l="l" t="t" r="r" b="b"/>
              <a:pathLst>
                <a:path w="5164" h="1927" extrusionOk="0">
                  <a:moveTo>
                    <a:pt x="3021" y="0"/>
                  </a:moveTo>
                  <a:cubicBezTo>
                    <a:pt x="2939" y="46"/>
                    <a:pt x="2831" y="82"/>
                    <a:pt x="2713" y="118"/>
                  </a:cubicBezTo>
                  <a:cubicBezTo>
                    <a:pt x="2153" y="272"/>
                    <a:pt x="1583" y="380"/>
                    <a:pt x="1059" y="606"/>
                  </a:cubicBezTo>
                  <a:cubicBezTo>
                    <a:pt x="534" y="832"/>
                    <a:pt x="118" y="1131"/>
                    <a:pt x="1" y="1736"/>
                  </a:cubicBezTo>
                  <a:cubicBezTo>
                    <a:pt x="1" y="1772"/>
                    <a:pt x="869" y="1854"/>
                    <a:pt x="1475" y="1890"/>
                  </a:cubicBezTo>
                  <a:cubicBezTo>
                    <a:pt x="1773" y="1926"/>
                    <a:pt x="1963" y="1926"/>
                    <a:pt x="2035" y="1926"/>
                  </a:cubicBezTo>
                  <a:cubicBezTo>
                    <a:pt x="2677" y="1926"/>
                    <a:pt x="3355" y="1890"/>
                    <a:pt x="4033" y="1809"/>
                  </a:cubicBezTo>
                  <a:cubicBezTo>
                    <a:pt x="4151" y="1772"/>
                    <a:pt x="4937" y="1664"/>
                    <a:pt x="5163" y="1510"/>
                  </a:cubicBezTo>
                  <a:lnTo>
                    <a:pt x="5163" y="82"/>
                  </a:lnTo>
                  <a:cubicBezTo>
                    <a:pt x="4793" y="190"/>
                    <a:pt x="4413" y="380"/>
                    <a:pt x="4069" y="570"/>
                  </a:cubicBezTo>
                  <a:cubicBezTo>
                    <a:pt x="3735" y="344"/>
                    <a:pt x="3391" y="154"/>
                    <a:pt x="3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13;p11">
              <a:extLst>
                <a:ext uri="{FF2B5EF4-FFF2-40B4-BE49-F238E27FC236}">
                  <a16:creationId xmlns:a16="http://schemas.microsoft.com/office/drawing/2014/main" id="{EEC155C1-3D03-844D-FE61-1CE7CDA38214}"/>
                </a:ext>
              </a:extLst>
            </p:cNvPr>
            <p:cNvSpPr/>
            <p:nvPr/>
          </p:nvSpPr>
          <p:spPr>
            <a:xfrm>
              <a:off x="7163478" y="4482535"/>
              <a:ext cx="316953" cy="117455"/>
            </a:xfrm>
            <a:custGeom>
              <a:avLst/>
              <a:gdLst/>
              <a:ahLst/>
              <a:cxnLst/>
              <a:rect l="l" t="t" r="r" b="b"/>
              <a:pathLst>
                <a:path w="5200" h="1927" extrusionOk="0">
                  <a:moveTo>
                    <a:pt x="2153" y="0"/>
                  </a:moveTo>
                  <a:cubicBezTo>
                    <a:pt x="1809" y="154"/>
                    <a:pt x="1438" y="344"/>
                    <a:pt x="1131" y="570"/>
                  </a:cubicBezTo>
                  <a:cubicBezTo>
                    <a:pt x="796" y="380"/>
                    <a:pt x="417" y="190"/>
                    <a:pt x="46" y="82"/>
                  </a:cubicBezTo>
                  <a:cubicBezTo>
                    <a:pt x="1" y="570"/>
                    <a:pt x="1" y="1022"/>
                    <a:pt x="1" y="1510"/>
                  </a:cubicBezTo>
                  <a:cubicBezTo>
                    <a:pt x="272" y="1664"/>
                    <a:pt x="1059" y="1772"/>
                    <a:pt x="1176" y="1809"/>
                  </a:cubicBezTo>
                  <a:cubicBezTo>
                    <a:pt x="1854" y="1890"/>
                    <a:pt x="2487" y="1926"/>
                    <a:pt x="3165" y="1926"/>
                  </a:cubicBezTo>
                  <a:cubicBezTo>
                    <a:pt x="3210" y="1926"/>
                    <a:pt x="3436" y="1926"/>
                    <a:pt x="3735" y="1890"/>
                  </a:cubicBezTo>
                  <a:cubicBezTo>
                    <a:pt x="4340" y="1854"/>
                    <a:pt x="5199" y="1772"/>
                    <a:pt x="5199" y="1736"/>
                  </a:cubicBezTo>
                  <a:cubicBezTo>
                    <a:pt x="5091" y="1131"/>
                    <a:pt x="4675" y="832"/>
                    <a:pt x="4151" y="606"/>
                  </a:cubicBezTo>
                  <a:cubicBezTo>
                    <a:pt x="3617" y="380"/>
                    <a:pt x="3020" y="272"/>
                    <a:pt x="2487" y="118"/>
                  </a:cubicBezTo>
                  <a:cubicBezTo>
                    <a:pt x="2379" y="82"/>
                    <a:pt x="2261" y="46"/>
                    <a:pt x="2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514;p11">
              <a:extLst>
                <a:ext uri="{FF2B5EF4-FFF2-40B4-BE49-F238E27FC236}">
                  <a16:creationId xmlns:a16="http://schemas.microsoft.com/office/drawing/2014/main" id="{0A856C41-53F2-13E1-E16C-247FB2CE212B}"/>
                </a:ext>
              </a:extLst>
            </p:cNvPr>
            <p:cNvSpPr/>
            <p:nvPr/>
          </p:nvSpPr>
          <p:spPr>
            <a:xfrm>
              <a:off x="6821837" y="2154261"/>
              <a:ext cx="475064" cy="1284025"/>
            </a:xfrm>
            <a:custGeom>
              <a:avLst/>
              <a:gdLst/>
              <a:ahLst/>
              <a:cxnLst/>
              <a:rect l="l" t="t" r="r" b="b"/>
              <a:pathLst>
                <a:path w="7794" h="21066" extrusionOk="0">
                  <a:moveTo>
                    <a:pt x="859" y="0"/>
                  </a:moveTo>
                  <a:cubicBezTo>
                    <a:pt x="787" y="6898"/>
                    <a:pt x="715" y="13833"/>
                    <a:pt x="0" y="20686"/>
                  </a:cubicBezTo>
                  <a:cubicBezTo>
                    <a:pt x="2405" y="20794"/>
                    <a:pt x="4819" y="20948"/>
                    <a:pt x="7233" y="21066"/>
                  </a:cubicBezTo>
                  <a:cubicBezTo>
                    <a:pt x="7378" y="21066"/>
                    <a:pt x="7568" y="21066"/>
                    <a:pt x="7685" y="20912"/>
                  </a:cubicBezTo>
                  <a:cubicBezTo>
                    <a:pt x="7794" y="20794"/>
                    <a:pt x="7758" y="20568"/>
                    <a:pt x="7758" y="20342"/>
                  </a:cubicBezTo>
                  <a:cubicBezTo>
                    <a:pt x="6853" y="14095"/>
                    <a:pt x="6284" y="7730"/>
                    <a:pt x="5986" y="1356"/>
                  </a:cubicBezTo>
                  <a:lnTo>
                    <a:pt x="5949" y="154"/>
                  </a:lnTo>
                  <a:cubicBezTo>
                    <a:pt x="5179" y="359"/>
                    <a:pt x="4395" y="463"/>
                    <a:pt x="3617" y="463"/>
                  </a:cubicBezTo>
                  <a:cubicBezTo>
                    <a:pt x="2679" y="463"/>
                    <a:pt x="1749" y="312"/>
                    <a:pt x="859" y="0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515;p11">
              <a:extLst>
                <a:ext uri="{FF2B5EF4-FFF2-40B4-BE49-F238E27FC236}">
                  <a16:creationId xmlns:a16="http://schemas.microsoft.com/office/drawing/2014/main" id="{971FA771-B01B-92D9-3740-E39836D8FB22}"/>
                </a:ext>
              </a:extLst>
            </p:cNvPr>
            <p:cNvSpPr/>
            <p:nvPr/>
          </p:nvSpPr>
          <p:spPr>
            <a:xfrm>
              <a:off x="7124894" y="2067159"/>
              <a:ext cx="422218" cy="1405321"/>
            </a:xfrm>
            <a:custGeom>
              <a:avLst/>
              <a:gdLst/>
              <a:ahLst/>
              <a:cxnLst/>
              <a:rect l="l" t="t" r="r" b="b"/>
              <a:pathLst>
                <a:path w="6927" h="23056" extrusionOk="0">
                  <a:moveTo>
                    <a:pt x="182" y="1"/>
                  </a:moveTo>
                  <a:lnTo>
                    <a:pt x="182" y="1"/>
                  </a:lnTo>
                  <a:cubicBezTo>
                    <a:pt x="263" y="37"/>
                    <a:pt x="73" y="4105"/>
                    <a:pt x="37" y="4485"/>
                  </a:cubicBezTo>
                  <a:cubicBezTo>
                    <a:pt x="37" y="6555"/>
                    <a:pt x="1" y="8554"/>
                    <a:pt x="37" y="10624"/>
                  </a:cubicBezTo>
                  <a:cubicBezTo>
                    <a:pt x="73" y="11790"/>
                    <a:pt x="109" y="13002"/>
                    <a:pt x="109" y="14204"/>
                  </a:cubicBezTo>
                  <a:cubicBezTo>
                    <a:pt x="109" y="17142"/>
                    <a:pt x="1" y="20117"/>
                    <a:pt x="1" y="23055"/>
                  </a:cubicBezTo>
                  <a:lnTo>
                    <a:pt x="5154" y="23055"/>
                  </a:lnTo>
                  <a:cubicBezTo>
                    <a:pt x="5154" y="22115"/>
                    <a:pt x="4973" y="21211"/>
                    <a:pt x="4892" y="20271"/>
                  </a:cubicBezTo>
                  <a:cubicBezTo>
                    <a:pt x="4784" y="19141"/>
                    <a:pt x="4630" y="17974"/>
                    <a:pt x="4440" y="16844"/>
                  </a:cubicBezTo>
                  <a:cubicBezTo>
                    <a:pt x="4295" y="15786"/>
                    <a:pt x="4142" y="14729"/>
                    <a:pt x="3952" y="13680"/>
                  </a:cubicBezTo>
                  <a:cubicBezTo>
                    <a:pt x="3880" y="13146"/>
                    <a:pt x="3798" y="12586"/>
                    <a:pt x="3690" y="12052"/>
                  </a:cubicBezTo>
                  <a:cubicBezTo>
                    <a:pt x="3572" y="11564"/>
                    <a:pt x="3464" y="11040"/>
                    <a:pt x="3310" y="10552"/>
                  </a:cubicBezTo>
                  <a:lnTo>
                    <a:pt x="3310" y="10552"/>
                  </a:lnTo>
                  <a:cubicBezTo>
                    <a:pt x="3427" y="10850"/>
                    <a:pt x="4142" y="10850"/>
                    <a:pt x="4404" y="10886"/>
                  </a:cubicBezTo>
                  <a:cubicBezTo>
                    <a:pt x="4640" y="10923"/>
                    <a:pt x="4885" y="10957"/>
                    <a:pt x="5124" y="10957"/>
                  </a:cubicBezTo>
                  <a:cubicBezTo>
                    <a:pt x="5417" y="10957"/>
                    <a:pt x="5701" y="10906"/>
                    <a:pt x="5950" y="10741"/>
                  </a:cubicBezTo>
                  <a:cubicBezTo>
                    <a:pt x="6926" y="10063"/>
                    <a:pt x="6592" y="8327"/>
                    <a:pt x="6284" y="7423"/>
                  </a:cubicBezTo>
                  <a:cubicBezTo>
                    <a:pt x="6022" y="6447"/>
                    <a:pt x="5462" y="5462"/>
                    <a:pt x="5010" y="4557"/>
                  </a:cubicBezTo>
                  <a:cubicBezTo>
                    <a:pt x="4594" y="3771"/>
                    <a:pt x="4214" y="2975"/>
                    <a:pt x="3762" y="2225"/>
                  </a:cubicBezTo>
                  <a:cubicBezTo>
                    <a:pt x="3464" y="1700"/>
                    <a:pt x="3201" y="1131"/>
                    <a:pt x="2596" y="796"/>
                  </a:cubicBezTo>
                  <a:cubicBezTo>
                    <a:pt x="1845" y="417"/>
                    <a:pt x="1014" y="227"/>
                    <a:pt x="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516;p11">
              <a:extLst>
                <a:ext uri="{FF2B5EF4-FFF2-40B4-BE49-F238E27FC236}">
                  <a16:creationId xmlns:a16="http://schemas.microsoft.com/office/drawing/2014/main" id="{73DD3EAD-D21A-16F6-1C5D-98B8FD9742DB}"/>
                </a:ext>
              </a:extLst>
            </p:cNvPr>
            <p:cNvSpPr/>
            <p:nvPr/>
          </p:nvSpPr>
          <p:spPr>
            <a:xfrm>
              <a:off x="6422292" y="2067159"/>
              <a:ext cx="578683" cy="1405321"/>
            </a:xfrm>
            <a:custGeom>
              <a:avLst/>
              <a:gdLst/>
              <a:ahLst/>
              <a:cxnLst/>
              <a:rect l="l" t="t" r="r" b="b"/>
              <a:pathLst>
                <a:path w="9494" h="23056" extrusionOk="0">
                  <a:moveTo>
                    <a:pt x="9268" y="1"/>
                  </a:moveTo>
                  <a:cubicBezTo>
                    <a:pt x="8436" y="227"/>
                    <a:pt x="7604" y="417"/>
                    <a:pt x="6854" y="796"/>
                  </a:cubicBezTo>
                  <a:cubicBezTo>
                    <a:pt x="5986" y="1285"/>
                    <a:pt x="5724" y="2225"/>
                    <a:pt x="5425" y="3057"/>
                  </a:cubicBezTo>
                  <a:cubicBezTo>
                    <a:pt x="5308" y="3355"/>
                    <a:pt x="3915" y="6519"/>
                    <a:pt x="3952" y="6555"/>
                  </a:cubicBezTo>
                  <a:cubicBezTo>
                    <a:pt x="3391" y="6103"/>
                    <a:pt x="3084" y="5498"/>
                    <a:pt x="2632" y="4973"/>
                  </a:cubicBezTo>
                  <a:cubicBezTo>
                    <a:pt x="2261" y="4521"/>
                    <a:pt x="1881" y="4069"/>
                    <a:pt x="1501" y="3617"/>
                  </a:cubicBezTo>
                  <a:cubicBezTo>
                    <a:pt x="1013" y="3961"/>
                    <a:pt x="525" y="4295"/>
                    <a:pt x="1" y="4594"/>
                  </a:cubicBezTo>
                  <a:cubicBezTo>
                    <a:pt x="751" y="6483"/>
                    <a:pt x="1809" y="8255"/>
                    <a:pt x="3165" y="9756"/>
                  </a:cubicBezTo>
                  <a:cubicBezTo>
                    <a:pt x="3391" y="9982"/>
                    <a:pt x="3572" y="10208"/>
                    <a:pt x="3843" y="10326"/>
                  </a:cubicBezTo>
                  <a:cubicBezTo>
                    <a:pt x="4101" y="10477"/>
                    <a:pt x="4344" y="10543"/>
                    <a:pt x="4571" y="10543"/>
                  </a:cubicBezTo>
                  <a:cubicBezTo>
                    <a:pt x="5467" y="10543"/>
                    <a:pt x="6121" y="9522"/>
                    <a:pt x="6510" y="8743"/>
                  </a:cubicBezTo>
                  <a:lnTo>
                    <a:pt x="6510" y="8743"/>
                  </a:lnTo>
                  <a:cubicBezTo>
                    <a:pt x="6366" y="9078"/>
                    <a:pt x="6402" y="9792"/>
                    <a:pt x="6329" y="10172"/>
                  </a:cubicBezTo>
                  <a:cubicBezTo>
                    <a:pt x="5877" y="12396"/>
                    <a:pt x="5380" y="14620"/>
                    <a:pt x="5009" y="16844"/>
                  </a:cubicBezTo>
                  <a:cubicBezTo>
                    <a:pt x="4819" y="17974"/>
                    <a:pt x="4702" y="19141"/>
                    <a:pt x="4593" y="20271"/>
                  </a:cubicBezTo>
                  <a:cubicBezTo>
                    <a:pt x="4521" y="21211"/>
                    <a:pt x="4331" y="22115"/>
                    <a:pt x="4331" y="23055"/>
                  </a:cubicBezTo>
                  <a:lnTo>
                    <a:pt x="9494" y="23055"/>
                  </a:lnTo>
                  <a:cubicBezTo>
                    <a:pt x="9448" y="20117"/>
                    <a:pt x="9376" y="17142"/>
                    <a:pt x="9376" y="14204"/>
                  </a:cubicBezTo>
                  <a:cubicBezTo>
                    <a:pt x="9376" y="13002"/>
                    <a:pt x="9376" y="11790"/>
                    <a:pt x="9412" y="10624"/>
                  </a:cubicBezTo>
                  <a:cubicBezTo>
                    <a:pt x="9494" y="8554"/>
                    <a:pt x="9412" y="6555"/>
                    <a:pt x="9412" y="4485"/>
                  </a:cubicBezTo>
                  <a:cubicBezTo>
                    <a:pt x="9412" y="4105"/>
                    <a:pt x="9186" y="37"/>
                    <a:pt x="9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517;p11">
              <a:extLst>
                <a:ext uri="{FF2B5EF4-FFF2-40B4-BE49-F238E27FC236}">
                  <a16:creationId xmlns:a16="http://schemas.microsoft.com/office/drawing/2014/main" id="{82F47BC9-BAC9-0B08-87DD-A05E2A17F21E}"/>
                </a:ext>
              </a:extLst>
            </p:cNvPr>
            <p:cNvSpPr/>
            <p:nvPr/>
          </p:nvSpPr>
          <p:spPr>
            <a:xfrm>
              <a:off x="7117763" y="1984507"/>
              <a:ext cx="61" cy="55162"/>
            </a:xfrm>
            <a:custGeom>
              <a:avLst/>
              <a:gdLst/>
              <a:ahLst/>
              <a:cxnLst/>
              <a:rect l="l" t="t" r="r" b="b"/>
              <a:pathLst>
                <a:path w="1" h="905" extrusionOk="0">
                  <a:moveTo>
                    <a:pt x="0" y="751"/>
                  </a:moveTo>
                  <a:lnTo>
                    <a:pt x="0" y="905"/>
                  </a:lnTo>
                  <a:lnTo>
                    <a:pt x="0" y="905"/>
                  </a:lnTo>
                  <a:lnTo>
                    <a:pt x="0" y="751"/>
                  </a:lnTo>
                  <a:lnTo>
                    <a:pt x="0" y="75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489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723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518;p11">
              <a:extLst>
                <a:ext uri="{FF2B5EF4-FFF2-40B4-BE49-F238E27FC236}">
                  <a16:creationId xmlns:a16="http://schemas.microsoft.com/office/drawing/2014/main" id="{33642A67-A7EA-FA23-3A49-3975AF6722C5}"/>
                </a:ext>
              </a:extLst>
            </p:cNvPr>
            <p:cNvSpPr/>
            <p:nvPr/>
          </p:nvSpPr>
          <p:spPr>
            <a:xfrm>
              <a:off x="7117763" y="2014252"/>
              <a:ext cx="61" cy="16031"/>
            </a:xfrm>
            <a:custGeom>
              <a:avLst/>
              <a:gdLst/>
              <a:ahLst/>
              <a:cxnLst/>
              <a:rect l="l" t="t" r="r" b="b"/>
              <a:pathLst>
                <a:path w="1" h="263" extrusionOk="0">
                  <a:moveTo>
                    <a:pt x="0" y="1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3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519;p11">
              <a:extLst>
                <a:ext uri="{FF2B5EF4-FFF2-40B4-BE49-F238E27FC236}">
                  <a16:creationId xmlns:a16="http://schemas.microsoft.com/office/drawing/2014/main" id="{7F00F273-2D72-9DC4-4717-C0D760F20FF7}"/>
                </a:ext>
              </a:extLst>
            </p:cNvPr>
            <p:cNvSpPr/>
            <p:nvPr/>
          </p:nvSpPr>
          <p:spPr>
            <a:xfrm>
              <a:off x="7007560" y="1984507"/>
              <a:ext cx="110263" cy="59612"/>
            </a:xfrm>
            <a:custGeom>
              <a:avLst/>
              <a:gdLst/>
              <a:ahLst/>
              <a:cxnLst/>
              <a:rect l="l" t="t" r="r" b="b"/>
              <a:pathLst>
                <a:path w="1809" h="978" extrusionOk="0">
                  <a:moveTo>
                    <a:pt x="1808" y="1"/>
                  </a:moveTo>
                  <a:cubicBezTo>
                    <a:pt x="1356" y="118"/>
                    <a:pt x="904" y="154"/>
                    <a:pt x="416" y="154"/>
                  </a:cubicBezTo>
                  <a:lnTo>
                    <a:pt x="36" y="154"/>
                  </a:lnTo>
                  <a:cubicBezTo>
                    <a:pt x="36" y="380"/>
                    <a:pt x="0" y="643"/>
                    <a:pt x="0" y="905"/>
                  </a:cubicBezTo>
                  <a:cubicBezTo>
                    <a:pt x="299" y="977"/>
                    <a:pt x="606" y="977"/>
                    <a:pt x="904" y="977"/>
                  </a:cubicBezTo>
                  <a:cubicBezTo>
                    <a:pt x="1203" y="977"/>
                    <a:pt x="1510" y="977"/>
                    <a:pt x="1808" y="905"/>
                  </a:cubicBezTo>
                  <a:lnTo>
                    <a:pt x="1808" y="751"/>
                  </a:lnTo>
                  <a:lnTo>
                    <a:pt x="1808" y="489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520;p11">
              <a:extLst>
                <a:ext uri="{FF2B5EF4-FFF2-40B4-BE49-F238E27FC236}">
                  <a16:creationId xmlns:a16="http://schemas.microsoft.com/office/drawing/2014/main" id="{35064396-259F-B8A8-6496-2A5265438047}"/>
                </a:ext>
              </a:extLst>
            </p:cNvPr>
            <p:cNvSpPr/>
            <p:nvPr/>
          </p:nvSpPr>
          <p:spPr>
            <a:xfrm>
              <a:off x="6727604" y="1668223"/>
              <a:ext cx="77775" cy="146591"/>
            </a:xfrm>
            <a:custGeom>
              <a:avLst/>
              <a:gdLst/>
              <a:ahLst/>
              <a:cxnLst/>
              <a:rect l="l" t="t" r="r" b="b"/>
              <a:pathLst>
                <a:path w="1276" h="2405" extrusionOk="0">
                  <a:moveTo>
                    <a:pt x="760" y="1"/>
                  </a:moveTo>
                  <a:cubicBezTo>
                    <a:pt x="692" y="1"/>
                    <a:pt x="624" y="10"/>
                    <a:pt x="561" y="27"/>
                  </a:cubicBezTo>
                  <a:cubicBezTo>
                    <a:pt x="335" y="109"/>
                    <a:pt x="145" y="335"/>
                    <a:pt x="73" y="597"/>
                  </a:cubicBezTo>
                  <a:cubicBezTo>
                    <a:pt x="0" y="859"/>
                    <a:pt x="37" y="1157"/>
                    <a:pt x="109" y="1383"/>
                  </a:cubicBezTo>
                  <a:cubicBezTo>
                    <a:pt x="145" y="1537"/>
                    <a:pt x="190" y="1691"/>
                    <a:pt x="263" y="1835"/>
                  </a:cubicBezTo>
                  <a:cubicBezTo>
                    <a:pt x="452" y="2143"/>
                    <a:pt x="787" y="2324"/>
                    <a:pt x="1130" y="2405"/>
                  </a:cubicBezTo>
                  <a:lnTo>
                    <a:pt x="1275" y="289"/>
                  </a:lnTo>
                  <a:cubicBezTo>
                    <a:pt x="1193" y="90"/>
                    <a:pt x="975" y="1"/>
                    <a:pt x="760" y="1"/>
                  </a:cubicBezTo>
                  <a:close/>
                </a:path>
              </a:pathLst>
            </a:custGeom>
            <a:solidFill>
              <a:srgbClr val="D3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521;p11">
              <a:extLst>
                <a:ext uri="{FF2B5EF4-FFF2-40B4-BE49-F238E27FC236}">
                  <a16:creationId xmlns:a16="http://schemas.microsoft.com/office/drawing/2014/main" id="{99633BCA-4F46-D2BB-D16F-076D54FE32E0}"/>
                </a:ext>
              </a:extLst>
            </p:cNvPr>
            <p:cNvSpPr/>
            <p:nvPr/>
          </p:nvSpPr>
          <p:spPr>
            <a:xfrm>
              <a:off x="6752960" y="1691568"/>
              <a:ext cx="43581" cy="72594"/>
            </a:xfrm>
            <a:custGeom>
              <a:avLst/>
              <a:gdLst/>
              <a:ahLst/>
              <a:cxnLst/>
              <a:rect l="l" t="t" r="r" b="b"/>
              <a:pathLst>
                <a:path w="715" h="1191" extrusionOk="0">
                  <a:moveTo>
                    <a:pt x="72" y="0"/>
                  </a:moveTo>
                  <a:cubicBezTo>
                    <a:pt x="49" y="0"/>
                    <a:pt x="36" y="9"/>
                    <a:pt x="36" y="24"/>
                  </a:cubicBezTo>
                  <a:cubicBezTo>
                    <a:pt x="0" y="24"/>
                    <a:pt x="73" y="60"/>
                    <a:pt x="181" y="132"/>
                  </a:cubicBezTo>
                  <a:cubicBezTo>
                    <a:pt x="262" y="214"/>
                    <a:pt x="371" y="358"/>
                    <a:pt x="452" y="512"/>
                  </a:cubicBezTo>
                  <a:cubicBezTo>
                    <a:pt x="525" y="702"/>
                    <a:pt x="561" y="856"/>
                    <a:pt x="597" y="1000"/>
                  </a:cubicBezTo>
                  <a:cubicBezTo>
                    <a:pt x="633" y="1118"/>
                    <a:pt x="678" y="1190"/>
                    <a:pt x="714" y="1190"/>
                  </a:cubicBezTo>
                  <a:lnTo>
                    <a:pt x="714" y="964"/>
                  </a:lnTo>
                  <a:cubicBezTo>
                    <a:pt x="678" y="856"/>
                    <a:pt x="633" y="666"/>
                    <a:pt x="561" y="476"/>
                  </a:cubicBezTo>
                  <a:cubicBezTo>
                    <a:pt x="488" y="286"/>
                    <a:pt x="335" y="132"/>
                    <a:pt x="226" y="60"/>
                  </a:cubicBezTo>
                  <a:cubicBezTo>
                    <a:pt x="157" y="18"/>
                    <a:pt x="104" y="0"/>
                    <a:pt x="72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522;p11">
              <a:extLst>
                <a:ext uri="{FF2B5EF4-FFF2-40B4-BE49-F238E27FC236}">
                  <a16:creationId xmlns:a16="http://schemas.microsoft.com/office/drawing/2014/main" id="{FAED5079-4190-C01E-91A2-085AB533862E}"/>
                </a:ext>
              </a:extLst>
            </p:cNvPr>
            <p:cNvSpPr/>
            <p:nvPr/>
          </p:nvSpPr>
          <p:spPr>
            <a:xfrm>
              <a:off x="6771124" y="1718326"/>
              <a:ext cx="13836" cy="53272"/>
            </a:xfrm>
            <a:custGeom>
              <a:avLst/>
              <a:gdLst/>
              <a:ahLst/>
              <a:cxnLst/>
              <a:rect l="l" t="t" r="r" b="b"/>
              <a:pathLst>
                <a:path w="227" h="874" extrusionOk="0">
                  <a:moveTo>
                    <a:pt x="154" y="1"/>
                  </a:moveTo>
                  <a:cubicBezTo>
                    <a:pt x="109" y="1"/>
                    <a:pt x="1" y="191"/>
                    <a:pt x="1" y="453"/>
                  </a:cubicBezTo>
                  <a:cubicBezTo>
                    <a:pt x="1" y="693"/>
                    <a:pt x="130" y="873"/>
                    <a:pt x="179" y="873"/>
                  </a:cubicBezTo>
                  <a:cubicBezTo>
                    <a:pt x="184" y="873"/>
                    <a:pt x="187" y="872"/>
                    <a:pt x="190" y="869"/>
                  </a:cubicBezTo>
                  <a:cubicBezTo>
                    <a:pt x="227" y="824"/>
                    <a:pt x="154" y="679"/>
                    <a:pt x="109" y="453"/>
                  </a:cubicBezTo>
                  <a:cubicBezTo>
                    <a:pt x="109" y="227"/>
                    <a:pt x="190" y="37"/>
                    <a:pt x="154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523;p11">
              <a:extLst>
                <a:ext uri="{FF2B5EF4-FFF2-40B4-BE49-F238E27FC236}">
                  <a16:creationId xmlns:a16="http://schemas.microsoft.com/office/drawing/2014/main" id="{7F52080B-6700-D5BA-BAF9-5376C57D5A72}"/>
                </a:ext>
              </a:extLst>
            </p:cNvPr>
            <p:cNvSpPr/>
            <p:nvPr/>
          </p:nvSpPr>
          <p:spPr>
            <a:xfrm>
              <a:off x="6757349" y="1672063"/>
              <a:ext cx="71132" cy="55162"/>
            </a:xfrm>
            <a:custGeom>
              <a:avLst/>
              <a:gdLst/>
              <a:ahLst/>
              <a:cxnLst/>
              <a:rect l="l" t="t" r="r" b="b"/>
              <a:pathLst>
                <a:path w="1167" h="905" extrusionOk="0">
                  <a:moveTo>
                    <a:pt x="73" y="0"/>
                  </a:moveTo>
                  <a:lnTo>
                    <a:pt x="1" y="154"/>
                  </a:lnTo>
                  <a:lnTo>
                    <a:pt x="1095" y="904"/>
                  </a:lnTo>
                  <a:lnTo>
                    <a:pt x="1167" y="79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524;p11">
              <a:extLst>
                <a:ext uri="{FF2B5EF4-FFF2-40B4-BE49-F238E27FC236}">
                  <a16:creationId xmlns:a16="http://schemas.microsoft.com/office/drawing/2014/main" id="{7A72CE80-F21D-8226-F7DD-87149494AB8B}"/>
                </a:ext>
              </a:extLst>
            </p:cNvPr>
            <p:cNvSpPr/>
            <p:nvPr/>
          </p:nvSpPr>
          <p:spPr>
            <a:xfrm>
              <a:off x="6741379" y="1695225"/>
              <a:ext cx="55162" cy="100876"/>
            </a:xfrm>
            <a:custGeom>
              <a:avLst/>
              <a:gdLst/>
              <a:ahLst/>
              <a:cxnLst/>
              <a:rect l="l" t="t" r="r" b="b"/>
              <a:pathLst>
                <a:path w="905" h="1655" extrusionOk="0">
                  <a:moveTo>
                    <a:pt x="868" y="832"/>
                  </a:moveTo>
                  <a:cubicBezTo>
                    <a:pt x="868" y="859"/>
                    <a:pt x="889" y="866"/>
                    <a:pt x="899" y="883"/>
                  </a:cubicBezTo>
                  <a:lnTo>
                    <a:pt x="899" y="883"/>
                  </a:lnTo>
                  <a:cubicBezTo>
                    <a:pt x="895" y="866"/>
                    <a:pt x="886" y="849"/>
                    <a:pt x="868" y="832"/>
                  </a:cubicBezTo>
                  <a:close/>
                  <a:moveTo>
                    <a:pt x="899" y="883"/>
                  </a:moveTo>
                  <a:cubicBezTo>
                    <a:pt x="904" y="902"/>
                    <a:pt x="904" y="921"/>
                    <a:pt x="904" y="940"/>
                  </a:cubicBezTo>
                  <a:lnTo>
                    <a:pt x="904" y="904"/>
                  </a:lnTo>
                  <a:cubicBezTo>
                    <a:pt x="904" y="896"/>
                    <a:pt x="902" y="889"/>
                    <a:pt x="899" y="883"/>
                  </a:cubicBezTo>
                  <a:close/>
                  <a:moveTo>
                    <a:pt x="263" y="0"/>
                  </a:moveTo>
                  <a:cubicBezTo>
                    <a:pt x="190" y="0"/>
                    <a:pt x="145" y="118"/>
                    <a:pt x="109" y="190"/>
                  </a:cubicBezTo>
                  <a:cubicBezTo>
                    <a:pt x="0" y="524"/>
                    <a:pt x="37" y="904"/>
                    <a:pt x="226" y="1248"/>
                  </a:cubicBezTo>
                  <a:cubicBezTo>
                    <a:pt x="299" y="1392"/>
                    <a:pt x="416" y="1546"/>
                    <a:pt x="561" y="1618"/>
                  </a:cubicBezTo>
                  <a:cubicBezTo>
                    <a:pt x="642" y="1655"/>
                    <a:pt x="678" y="1655"/>
                    <a:pt x="751" y="1655"/>
                  </a:cubicBezTo>
                  <a:lnTo>
                    <a:pt x="868" y="1655"/>
                  </a:lnTo>
                  <a:cubicBezTo>
                    <a:pt x="868" y="1485"/>
                    <a:pt x="900" y="1308"/>
                    <a:pt x="904" y="1130"/>
                  </a:cubicBezTo>
                  <a:lnTo>
                    <a:pt x="904" y="1130"/>
                  </a:lnTo>
                  <a:cubicBezTo>
                    <a:pt x="904" y="1130"/>
                    <a:pt x="904" y="1130"/>
                    <a:pt x="904" y="1130"/>
                  </a:cubicBezTo>
                  <a:lnTo>
                    <a:pt x="904" y="1094"/>
                  </a:lnTo>
                  <a:cubicBezTo>
                    <a:pt x="904" y="1106"/>
                    <a:pt x="904" y="1118"/>
                    <a:pt x="904" y="1130"/>
                  </a:cubicBezTo>
                  <a:lnTo>
                    <a:pt x="904" y="1130"/>
                  </a:lnTo>
                  <a:cubicBezTo>
                    <a:pt x="868" y="1130"/>
                    <a:pt x="823" y="1057"/>
                    <a:pt x="787" y="940"/>
                  </a:cubicBezTo>
                  <a:cubicBezTo>
                    <a:pt x="751" y="796"/>
                    <a:pt x="715" y="642"/>
                    <a:pt x="642" y="488"/>
                  </a:cubicBezTo>
                  <a:cubicBezTo>
                    <a:pt x="642" y="570"/>
                    <a:pt x="597" y="678"/>
                    <a:pt x="597" y="832"/>
                  </a:cubicBezTo>
                  <a:cubicBezTo>
                    <a:pt x="642" y="1058"/>
                    <a:pt x="715" y="1203"/>
                    <a:pt x="678" y="1248"/>
                  </a:cubicBezTo>
                  <a:cubicBezTo>
                    <a:pt x="642" y="1248"/>
                    <a:pt x="489" y="1094"/>
                    <a:pt x="489" y="832"/>
                  </a:cubicBezTo>
                  <a:cubicBezTo>
                    <a:pt x="489" y="606"/>
                    <a:pt x="561" y="452"/>
                    <a:pt x="597" y="416"/>
                  </a:cubicBezTo>
                  <a:cubicBezTo>
                    <a:pt x="525" y="262"/>
                    <a:pt x="452" y="154"/>
                    <a:pt x="371" y="72"/>
                  </a:cubicBezTo>
                  <a:cubicBezTo>
                    <a:pt x="299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CD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525;p11">
              <a:extLst>
                <a:ext uri="{FF2B5EF4-FFF2-40B4-BE49-F238E27FC236}">
                  <a16:creationId xmlns:a16="http://schemas.microsoft.com/office/drawing/2014/main" id="{B2CBDF4F-389E-509A-4AE1-09E8C81562FE}"/>
                </a:ext>
              </a:extLst>
            </p:cNvPr>
            <p:cNvSpPr/>
            <p:nvPr/>
          </p:nvSpPr>
          <p:spPr>
            <a:xfrm>
              <a:off x="6757349" y="1695225"/>
              <a:ext cx="39192" cy="68937"/>
            </a:xfrm>
            <a:custGeom>
              <a:avLst/>
              <a:gdLst/>
              <a:ahLst/>
              <a:cxnLst/>
              <a:rect l="l" t="t" r="r" b="b"/>
              <a:pathLst>
                <a:path w="643" h="1131" extrusionOk="0">
                  <a:moveTo>
                    <a:pt x="1" y="0"/>
                  </a:moveTo>
                  <a:cubicBezTo>
                    <a:pt x="1" y="0"/>
                    <a:pt x="37" y="36"/>
                    <a:pt x="109" y="72"/>
                  </a:cubicBezTo>
                  <a:cubicBezTo>
                    <a:pt x="190" y="154"/>
                    <a:pt x="263" y="262"/>
                    <a:pt x="335" y="416"/>
                  </a:cubicBezTo>
                  <a:cubicBezTo>
                    <a:pt x="335" y="380"/>
                    <a:pt x="335" y="380"/>
                    <a:pt x="380" y="380"/>
                  </a:cubicBezTo>
                  <a:lnTo>
                    <a:pt x="380" y="488"/>
                  </a:lnTo>
                  <a:cubicBezTo>
                    <a:pt x="453" y="642"/>
                    <a:pt x="489" y="796"/>
                    <a:pt x="525" y="940"/>
                  </a:cubicBezTo>
                  <a:cubicBezTo>
                    <a:pt x="561" y="1058"/>
                    <a:pt x="606" y="1130"/>
                    <a:pt x="642" y="1130"/>
                  </a:cubicBezTo>
                  <a:lnTo>
                    <a:pt x="642" y="1094"/>
                  </a:lnTo>
                  <a:lnTo>
                    <a:pt x="642" y="1022"/>
                  </a:lnTo>
                  <a:lnTo>
                    <a:pt x="642" y="977"/>
                  </a:lnTo>
                  <a:lnTo>
                    <a:pt x="642" y="904"/>
                  </a:lnTo>
                  <a:cubicBezTo>
                    <a:pt x="642" y="868"/>
                    <a:pt x="606" y="868"/>
                    <a:pt x="606" y="832"/>
                  </a:cubicBezTo>
                  <a:cubicBezTo>
                    <a:pt x="525" y="524"/>
                    <a:pt x="380" y="262"/>
                    <a:pt x="154" y="36"/>
                  </a:cubicBezTo>
                  <a:cubicBezTo>
                    <a:pt x="109" y="36"/>
                    <a:pt x="109" y="0"/>
                    <a:pt x="37" y="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526;p11">
              <a:extLst>
                <a:ext uri="{FF2B5EF4-FFF2-40B4-BE49-F238E27FC236}">
                  <a16:creationId xmlns:a16="http://schemas.microsoft.com/office/drawing/2014/main" id="{F9E49AF3-9DBD-C982-4EF3-0A4F120DCEB5}"/>
                </a:ext>
              </a:extLst>
            </p:cNvPr>
            <p:cNvSpPr/>
            <p:nvPr/>
          </p:nvSpPr>
          <p:spPr>
            <a:xfrm>
              <a:off x="6771124" y="1718326"/>
              <a:ext cx="13836" cy="52968"/>
            </a:xfrm>
            <a:custGeom>
              <a:avLst/>
              <a:gdLst/>
              <a:ahLst/>
              <a:cxnLst/>
              <a:rect l="l" t="t" r="r" b="b"/>
              <a:pathLst>
                <a:path w="227" h="869" extrusionOk="0">
                  <a:moveTo>
                    <a:pt x="154" y="1"/>
                  </a:moveTo>
                  <a:cubicBezTo>
                    <a:pt x="109" y="1"/>
                    <a:pt x="109" y="1"/>
                    <a:pt x="109" y="37"/>
                  </a:cubicBezTo>
                  <a:cubicBezTo>
                    <a:pt x="73" y="73"/>
                    <a:pt x="1" y="227"/>
                    <a:pt x="1" y="453"/>
                  </a:cubicBezTo>
                  <a:cubicBezTo>
                    <a:pt x="1" y="715"/>
                    <a:pt x="154" y="869"/>
                    <a:pt x="190" y="869"/>
                  </a:cubicBezTo>
                  <a:cubicBezTo>
                    <a:pt x="227" y="824"/>
                    <a:pt x="154" y="679"/>
                    <a:pt x="109" y="453"/>
                  </a:cubicBezTo>
                  <a:cubicBezTo>
                    <a:pt x="109" y="299"/>
                    <a:pt x="154" y="191"/>
                    <a:pt x="154" y="109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527;p11">
              <a:extLst>
                <a:ext uri="{FF2B5EF4-FFF2-40B4-BE49-F238E27FC236}">
                  <a16:creationId xmlns:a16="http://schemas.microsoft.com/office/drawing/2014/main" id="{CA38B67E-5F3A-3640-20B7-F11EE2710D86}"/>
                </a:ext>
              </a:extLst>
            </p:cNvPr>
            <p:cNvSpPr/>
            <p:nvPr/>
          </p:nvSpPr>
          <p:spPr>
            <a:xfrm>
              <a:off x="6789288" y="1485791"/>
              <a:ext cx="576489" cy="508161"/>
            </a:xfrm>
            <a:custGeom>
              <a:avLst/>
              <a:gdLst/>
              <a:ahLst/>
              <a:cxnLst/>
              <a:rect l="l" t="t" r="r" b="b"/>
              <a:pathLst>
                <a:path w="9458" h="8337" extrusionOk="0">
                  <a:moveTo>
                    <a:pt x="3649" y="1"/>
                  </a:moveTo>
                  <a:cubicBezTo>
                    <a:pt x="3253" y="1"/>
                    <a:pt x="2855" y="46"/>
                    <a:pt x="2451" y="163"/>
                  </a:cubicBezTo>
                  <a:cubicBezTo>
                    <a:pt x="1583" y="389"/>
                    <a:pt x="941" y="1293"/>
                    <a:pt x="607" y="2044"/>
                  </a:cubicBezTo>
                  <a:cubicBezTo>
                    <a:pt x="263" y="2794"/>
                    <a:pt x="155" y="3626"/>
                    <a:pt x="118" y="4458"/>
                  </a:cubicBezTo>
                  <a:cubicBezTo>
                    <a:pt x="82" y="5208"/>
                    <a:pt x="1" y="6112"/>
                    <a:pt x="308" y="6790"/>
                  </a:cubicBezTo>
                  <a:cubicBezTo>
                    <a:pt x="534" y="7242"/>
                    <a:pt x="905" y="7622"/>
                    <a:pt x="1321" y="7848"/>
                  </a:cubicBezTo>
                  <a:cubicBezTo>
                    <a:pt x="1845" y="8146"/>
                    <a:pt x="2523" y="8255"/>
                    <a:pt x="3165" y="8300"/>
                  </a:cubicBezTo>
                  <a:cubicBezTo>
                    <a:pt x="3355" y="8300"/>
                    <a:pt x="3545" y="8336"/>
                    <a:pt x="3735" y="8336"/>
                  </a:cubicBezTo>
                  <a:cubicBezTo>
                    <a:pt x="4521" y="8336"/>
                    <a:pt x="5317" y="8255"/>
                    <a:pt x="6031" y="7957"/>
                  </a:cubicBezTo>
                  <a:cubicBezTo>
                    <a:pt x="6863" y="7622"/>
                    <a:pt x="7351" y="7089"/>
                    <a:pt x="7387" y="6148"/>
                  </a:cubicBezTo>
                  <a:cubicBezTo>
                    <a:pt x="7549" y="6172"/>
                    <a:pt x="7718" y="6188"/>
                    <a:pt x="7888" y="6188"/>
                  </a:cubicBezTo>
                  <a:cubicBezTo>
                    <a:pt x="8234" y="6188"/>
                    <a:pt x="8579" y="6122"/>
                    <a:pt x="8852" y="5922"/>
                  </a:cubicBezTo>
                  <a:cubicBezTo>
                    <a:pt x="9232" y="5624"/>
                    <a:pt x="9458" y="5091"/>
                    <a:pt x="9386" y="4639"/>
                  </a:cubicBezTo>
                  <a:cubicBezTo>
                    <a:pt x="9324" y="4126"/>
                    <a:pt x="8989" y="3769"/>
                    <a:pt x="8552" y="3769"/>
                  </a:cubicBezTo>
                  <a:cubicBezTo>
                    <a:pt x="8411" y="3769"/>
                    <a:pt x="8259" y="3806"/>
                    <a:pt x="8102" y="3888"/>
                  </a:cubicBezTo>
                  <a:cubicBezTo>
                    <a:pt x="7840" y="4042"/>
                    <a:pt x="7613" y="4304"/>
                    <a:pt x="7496" y="4566"/>
                  </a:cubicBezTo>
                  <a:cubicBezTo>
                    <a:pt x="7577" y="4340"/>
                    <a:pt x="7613" y="4006"/>
                    <a:pt x="7686" y="3734"/>
                  </a:cubicBezTo>
                  <a:cubicBezTo>
                    <a:pt x="7767" y="3436"/>
                    <a:pt x="7803" y="3102"/>
                    <a:pt x="7803" y="2758"/>
                  </a:cubicBezTo>
                  <a:cubicBezTo>
                    <a:pt x="7803" y="1402"/>
                    <a:pt x="6863" y="498"/>
                    <a:pt x="5579" y="236"/>
                  </a:cubicBezTo>
                  <a:cubicBezTo>
                    <a:pt x="4926" y="118"/>
                    <a:pt x="4289" y="1"/>
                    <a:pt x="3649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528;p11">
              <a:extLst>
                <a:ext uri="{FF2B5EF4-FFF2-40B4-BE49-F238E27FC236}">
                  <a16:creationId xmlns:a16="http://schemas.microsoft.com/office/drawing/2014/main" id="{86B6F632-C151-B685-6A7B-156F8860BCAF}"/>
                </a:ext>
              </a:extLst>
            </p:cNvPr>
            <p:cNvSpPr/>
            <p:nvPr/>
          </p:nvSpPr>
          <p:spPr>
            <a:xfrm>
              <a:off x="7255516" y="1749412"/>
              <a:ext cx="80518" cy="99596"/>
            </a:xfrm>
            <a:custGeom>
              <a:avLst/>
              <a:gdLst/>
              <a:ahLst/>
              <a:cxnLst/>
              <a:rect l="l" t="t" r="r" b="b"/>
              <a:pathLst>
                <a:path w="1321" h="1634" extrusionOk="0">
                  <a:moveTo>
                    <a:pt x="1274" y="1"/>
                  </a:moveTo>
                  <a:cubicBezTo>
                    <a:pt x="1216" y="1"/>
                    <a:pt x="1116" y="35"/>
                    <a:pt x="977" y="88"/>
                  </a:cubicBezTo>
                  <a:cubicBezTo>
                    <a:pt x="796" y="169"/>
                    <a:pt x="525" y="314"/>
                    <a:pt x="299" y="540"/>
                  </a:cubicBezTo>
                  <a:cubicBezTo>
                    <a:pt x="118" y="811"/>
                    <a:pt x="1" y="1073"/>
                    <a:pt x="1" y="1299"/>
                  </a:cubicBezTo>
                  <a:cubicBezTo>
                    <a:pt x="1" y="1525"/>
                    <a:pt x="37" y="1634"/>
                    <a:pt x="73" y="1634"/>
                  </a:cubicBezTo>
                  <a:cubicBezTo>
                    <a:pt x="73" y="1634"/>
                    <a:pt x="37" y="1489"/>
                    <a:pt x="73" y="1299"/>
                  </a:cubicBezTo>
                  <a:cubicBezTo>
                    <a:pt x="118" y="1109"/>
                    <a:pt x="227" y="847"/>
                    <a:pt x="417" y="621"/>
                  </a:cubicBezTo>
                  <a:cubicBezTo>
                    <a:pt x="606" y="431"/>
                    <a:pt x="832" y="277"/>
                    <a:pt x="1022" y="169"/>
                  </a:cubicBezTo>
                  <a:cubicBezTo>
                    <a:pt x="1203" y="88"/>
                    <a:pt x="1321" y="15"/>
                    <a:pt x="1321" y="15"/>
                  </a:cubicBezTo>
                  <a:cubicBezTo>
                    <a:pt x="1311" y="5"/>
                    <a:pt x="1295" y="1"/>
                    <a:pt x="1274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529;p11">
              <a:extLst>
                <a:ext uri="{FF2B5EF4-FFF2-40B4-BE49-F238E27FC236}">
                  <a16:creationId xmlns:a16="http://schemas.microsoft.com/office/drawing/2014/main" id="{EC963239-37D0-0959-7183-E45C0FFE1660}"/>
                </a:ext>
              </a:extLst>
            </p:cNvPr>
            <p:cNvSpPr/>
            <p:nvPr/>
          </p:nvSpPr>
          <p:spPr>
            <a:xfrm>
              <a:off x="7262709" y="1781412"/>
              <a:ext cx="32000" cy="49432"/>
            </a:xfrm>
            <a:custGeom>
              <a:avLst/>
              <a:gdLst/>
              <a:ahLst/>
              <a:cxnLst/>
              <a:rect l="l" t="t" r="r" b="b"/>
              <a:pathLst>
                <a:path w="525" h="811" extrusionOk="0">
                  <a:moveTo>
                    <a:pt x="312" y="1"/>
                  </a:moveTo>
                  <a:cubicBezTo>
                    <a:pt x="304" y="1"/>
                    <a:pt x="299" y="5"/>
                    <a:pt x="299" y="15"/>
                  </a:cubicBezTo>
                  <a:cubicBezTo>
                    <a:pt x="299" y="15"/>
                    <a:pt x="335" y="60"/>
                    <a:pt x="371" y="132"/>
                  </a:cubicBezTo>
                  <a:cubicBezTo>
                    <a:pt x="407" y="204"/>
                    <a:pt x="407" y="322"/>
                    <a:pt x="335" y="430"/>
                  </a:cubicBezTo>
                  <a:cubicBezTo>
                    <a:pt x="262" y="548"/>
                    <a:pt x="181" y="620"/>
                    <a:pt x="109" y="693"/>
                  </a:cubicBezTo>
                  <a:cubicBezTo>
                    <a:pt x="36" y="774"/>
                    <a:pt x="0" y="810"/>
                    <a:pt x="0" y="810"/>
                  </a:cubicBezTo>
                  <a:cubicBezTo>
                    <a:pt x="36" y="810"/>
                    <a:pt x="73" y="810"/>
                    <a:pt x="145" y="774"/>
                  </a:cubicBezTo>
                  <a:cubicBezTo>
                    <a:pt x="262" y="738"/>
                    <a:pt x="371" y="656"/>
                    <a:pt x="452" y="512"/>
                  </a:cubicBezTo>
                  <a:cubicBezTo>
                    <a:pt x="525" y="358"/>
                    <a:pt x="525" y="168"/>
                    <a:pt x="452" y="96"/>
                  </a:cubicBezTo>
                  <a:cubicBezTo>
                    <a:pt x="392" y="36"/>
                    <a:pt x="337" y="1"/>
                    <a:pt x="312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530;p11">
              <a:extLst>
                <a:ext uri="{FF2B5EF4-FFF2-40B4-BE49-F238E27FC236}">
                  <a16:creationId xmlns:a16="http://schemas.microsoft.com/office/drawing/2014/main" id="{A369D4DB-81D1-9276-24BD-2847125AFF80}"/>
                </a:ext>
              </a:extLst>
            </p:cNvPr>
            <p:cNvSpPr/>
            <p:nvPr/>
          </p:nvSpPr>
          <p:spPr>
            <a:xfrm>
              <a:off x="6918264" y="1721801"/>
              <a:ext cx="43581" cy="71193"/>
            </a:xfrm>
            <a:custGeom>
              <a:avLst/>
              <a:gdLst/>
              <a:ahLst/>
              <a:cxnLst/>
              <a:rect l="l" t="t" r="r" b="b"/>
              <a:pathLst>
                <a:path w="715" h="1168" extrusionOk="0">
                  <a:moveTo>
                    <a:pt x="601" y="0"/>
                  </a:moveTo>
                  <a:cubicBezTo>
                    <a:pt x="562" y="0"/>
                    <a:pt x="513" y="4"/>
                    <a:pt x="453" y="16"/>
                  </a:cubicBezTo>
                  <a:cubicBezTo>
                    <a:pt x="299" y="52"/>
                    <a:pt x="109" y="242"/>
                    <a:pt x="73" y="504"/>
                  </a:cubicBezTo>
                  <a:cubicBezTo>
                    <a:pt x="1" y="767"/>
                    <a:pt x="145" y="993"/>
                    <a:pt x="299" y="1074"/>
                  </a:cubicBezTo>
                  <a:cubicBezTo>
                    <a:pt x="396" y="1143"/>
                    <a:pt x="461" y="1168"/>
                    <a:pt x="495" y="1168"/>
                  </a:cubicBezTo>
                  <a:cubicBezTo>
                    <a:pt x="515" y="1168"/>
                    <a:pt x="525" y="1159"/>
                    <a:pt x="525" y="1146"/>
                  </a:cubicBezTo>
                  <a:cubicBezTo>
                    <a:pt x="561" y="1146"/>
                    <a:pt x="453" y="1110"/>
                    <a:pt x="335" y="993"/>
                  </a:cubicBezTo>
                  <a:cubicBezTo>
                    <a:pt x="263" y="920"/>
                    <a:pt x="145" y="730"/>
                    <a:pt x="181" y="504"/>
                  </a:cubicBezTo>
                  <a:cubicBezTo>
                    <a:pt x="227" y="314"/>
                    <a:pt x="371" y="170"/>
                    <a:pt x="489" y="88"/>
                  </a:cubicBezTo>
                  <a:cubicBezTo>
                    <a:pt x="633" y="16"/>
                    <a:pt x="715" y="16"/>
                    <a:pt x="715" y="16"/>
                  </a:cubicBezTo>
                  <a:cubicBezTo>
                    <a:pt x="715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531;p11">
              <a:extLst>
                <a:ext uri="{FF2B5EF4-FFF2-40B4-BE49-F238E27FC236}">
                  <a16:creationId xmlns:a16="http://schemas.microsoft.com/office/drawing/2014/main" id="{8C43E050-4675-D89B-76D2-881DE6159FAF}"/>
                </a:ext>
              </a:extLst>
            </p:cNvPr>
            <p:cNvSpPr/>
            <p:nvPr/>
          </p:nvSpPr>
          <p:spPr>
            <a:xfrm>
              <a:off x="6959590" y="1770075"/>
              <a:ext cx="22674" cy="13410"/>
            </a:xfrm>
            <a:custGeom>
              <a:avLst/>
              <a:gdLst/>
              <a:ahLst/>
              <a:cxnLst/>
              <a:rect l="l" t="t" r="r" b="b"/>
              <a:pathLst>
                <a:path w="372" h="220" extrusionOk="0">
                  <a:moveTo>
                    <a:pt x="329" y="1"/>
                  </a:moveTo>
                  <a:cubicBezTo>
                    <a:pt x="288" y="1"/>
                    <a:pt x="228" y="31"/>
                    <a:pt x="145" y="56"/>
                  </a:cubicBezTo>
                  <a:cubicBezTo>
                    <a:pt x="73" y="92"/>
                    <a:pt x="1" y="164"/>
                    <a:pt x="37" y="201"/>
                  </a:cubicBezTo>
                  <a:cubicBezTo>
                    <a:pt x="37" y="214"/>
                    <a:pt x="47" y="220"/>
                    <a:pt x="62" y="220"/>
                  </a:cubicBezTo>
                  <a:cubicBezTo>
                    <a:pt x="99" y="220"/>
                    <a:pt x="170" y="190"/>
                    <a:pt x="227" y="164"/>
                  </a:cubicBezTo>
                  <a:cubicBezTo>
                    <a:pt x="299" y="92"/>
                    <a:pt x="371" y="56"/>
                    <a:pt x="371" y="20"/>
                  </a:cubicBezTo>
                  <a:cubicBezTo>
                    <a:pt x="360" y="6"/>
                    <a:pt x="346" y="1"/>
                    <a:pt x="32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532;p11">
              <a:extLst>
                <a:ext uri="{FF2B5EF4-FFF2-40B4-BE49-F238E27FC236}">
                  <a16:creationId xmlns:a16="http://schemas.microsoft.com/office/drawing/2014/main" id="{46497588-136A-B1A6-952B-6CFBE9E5CF27}"/>
                </a:ext>
              </a:extLst>
            </p:cNvPr>
            <p:cNvSpPr/>
            <p:nvPr/>
          </p:nvSpPr>
          <p:spPr>
            <a:xfrm>
              <a:off x="6927103" y="1793847"/>
              <a:ext cx="66743" cy="20968"/>
            </a:xfrm>
            <a:custGeom>
              <a:avLst/>
              <a:gdLst/>
              <a:ahLst/>
              <a:cxnLst/>
              <a:rect l="l" t="t" r="r" b="b"/>
              <a:pathLst>
                <a:path w="1095" h="344" extrusionOk="0">
                  <a:moveTo>
                    <a:pt x="1094" y="0"/>
                  </a:moveTo>
                  <a:cubicBezTo>
                    <a:pt x="1058" y="0"/>
                    <a:pt x="1022" y="37"/>
                    <a:pt x="940" y="82"/>
                  </a:cubicBezTo>
                  <a:cubicBezTo>
                    <a:pt x="868" y="154"/>
                    <a:pt x="714" y="190"/>
                    <a:pt x="570" y="226"/>
                  </a:cubicBezTo>
                  <a:cubicBezTo>
                    <a:pt x="416" y="226"/>
                    <a:pt x="262" y="190"/>
                    <a:pt x="190" y="154"/>
                  </a:cubicBezTo>
                  <a:cubicBezTo>
                    <a:pt x="82" y="118"/>
                    <a:pt x="36" y="82"/>
                    <a:pt x="36" y="82"/>
                  </a:cubicBezTo>
                  <a:lnTo>
                    <a:pt x="36" y="82"/>
                  </a:lnTo>
                  <a:cubicBezTo>
                    <a:pt x="0" y="82"/>
                    <a:pt x="36" y="154"/>
                    <a:pt x="154" y="226"/>
                  </a:cubicBezTo>
                  <a:cubicBezTo>
                    <a:pt x="226" y="308"/>
                    <a:pt x="380" y="344"/>
                    <a:pt x="570" y="344"/>
                  </a:cubicBezTo>
                  <a:cubicBezTo>
                    <a:pt x="760" y="344"/>
                    <a:pt x="904" y="226"/>
                    <a:pt x="986" y="154"/>
                  </a:cubicBezTo>
                  <a:cubicBezTo>
                    <a:pt x="1094" y="82"/>
                    <a:pt x="1094" y="0"/>
                    <a:pt x="1094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533;p11">
              <a:extLst>
                <a:ext uri="{FF2B5EF4-FFF2-40B4-BE49-F238E27FC236}">
                  <a16:creationId xmlns:a16="http://schemas.microsoft.com/office/drawing/2014/main" id="{8B326ECC-C776-B1CD-61FD-FFA6498B8F4D}"/>
                </a:ext>
              </a:extLst>
            </p:cNvPr>
            <p:cNvSpPr/>
            <p:nvPr/>
          </p:nvSpPr>
          <p:spPr>
            <a:xfrm>
              <a:off x="6865357" y="1713145"/>
              <a:ext cx="18225" cy="51017"/>
            </a:xfrm>
            <a:custGeom>
              <a:avLst/>
              <a:gdLst/>
              <a:ahLst/>
              <a:cxnLst/>
              <a:rect l="l" t="t" r="r" b="b"/>
              <a:pathLst>
                <a:path w="299" h="837" extrusionOk="0">
                  <a:moveTo>
                    <a:pt x="136" y="0"/>
                  </a:moveTo>
                  <a:cubicBezTo>
                    <a:pt x="98" y="0"/>
                    <a:pt x="37" y="180"/>
                    <a:pt x="37" y="420"/>
                  </a:cubicBezTo>
                  <a:cubicBezTo>
                    <a:pt x="1" y="646"/>
                    <a:pt x="37" y="836"/>
                    <a:pt x="109" y="836"/>
                  </a:cubicBezTo>
                  <a:cubicBezTo>
                    <a:pt x="190" y="836"/>
                    <a:pt x="263" y="646"/>
                    <a:pt x="263" y="420"/>
                  </a:cubicBezTo>
                  <a:cubicBezTo>
                    <a:pt x="299" y="194"/>
                    <a:pt x="227" y="4"/>
                    <a:pt x="145" y="4"/>
                  </a:cubicBezTo>
                  <a:cubicBezTo>
                    <a:pt x="142" y="1"/>
                    <a:pt x="139" y="0"/>
                    <a:pt x="136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534;p11">
              <a:extLst>
                <a:ext uri="{FF2B5EF4-FFF2-40B4-BE49-F238E27FC236}">
                  <a16:creationId xmlns:a16="http://schemas.microsoft.com/office/drawing/2014/main" id="{184801A8-E146-CD90-BE62-EBBCC3A3909F}"/>
                </a:ext>
              </a:extLst>
            </p:cNvPr>
            <p:cNvSpPr/>
            <p:nvPr/>
          </p:nvSpPr>
          <p:spPr>
            <a:xfrm>
              <a:off x="7032917" y="1724970"/>
              <a:ext cx="16031" cy="50773"/>
            </a:xfrm>
            <a:custGeom>
              <a:avLst/>
              <a:gdLst/>
              <a:ahLst/>
              <a:cxnLst/>
              <a:rect l="l" t="t" r="r" b="b"/>
              <a:pathLst>
                <a:path w="263" h="833" extrusionOk="0">
                  <a:moveTo>
                    <a:pt x="190" y="0"/>
                  </a:moveTo>
                  <a:cubicBezTo>
                    <a:pt x="109" y="0"/>
                    <a:pt x="36" y="190"/>
                    <a:pt x="0" y="416"/>
                  </a:cubicBezTo>
                  <a:cubicBezTo>
                    <a:pt x="0" y="642"/>
                    <a:pt x="36" y="832"/>
                    <a:pt x="72" y="832"/>
                  </a:cubicBezTo>
                  <a:cubicBezTo>
                    <a:pt x="154" y="832"/>
                    <a:pt x="226" y="642"/>
                    <a:pt x="262" y="416"/>
                  </a:cubicBezTo>
                  <a:cubicBezTo>
                    <a:pt x="262" y="190"/>
                    <a:pt x="226" y="0"/>
                    <a:pt x="19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535;p11">
              <a:extLst>
                <a:ext uri="{FF2B5EF4-FFF2-40B4-BE49-F238E27FC236}">
                  <a16:creationId xmlns:a16="http://schemas.microsoft.com/office/drawing/2014/main" id="{64F9E73F-CBD6-1556-4D7F-6DA027CEA07A}"/>
                </a:ext>
              </a:extLst>
            </p:cNvPr>
            <p:cNvSpPr/>
            <p:nvPr/>
          </p:nvSpPr>
          <p:spPr>
            <a:xfrm>
              <a:off x="6832870" y="1622691"/>
              <a:ext cx="68937" cy="27977"/>
            </a:xfrm>
            <a:custGeom>
              <a:avLst/>
              <a:gdLst/>
              <a:ahLst/>
              <a:cxnLst/>
              <a:rect l="l" t="t" r="r" b="b"/>
              <a:pathLst>
                <a:path w="1131" h="459" extrusionOk="0">
                  <a:moveTo>
                    <a:pt x="811" y="0"/>
                  </a:moveTo>
                  <a:cubicBezTo>
                    <a:pt x="719" y="0"/>
                    <a:pt x="618" y="18"/>
                    <a:pt x="534" y="60"/>
                  </a:cubicBezTo>
                  <a:cubicBezTo>
                    <a:pt x="344" y="96"/>
                    <a:pt x="190" y="177"/>
                    <a:pt x="118" y="250"/>
                  </a:cubicBezTo>
                  <a:cubicBezTo>
                    <a:pt x="45" y="358"/>
                    <a:pt x="0" y="440"/>
                    <a:pt x="45" y="440"/>
                  </a:cubicBezTo>
                  <a:cubicBezTo>
                    <a:pt x="52" y="453"/>
                    <a:pt x="65" y="459"/>
                    <a:pt x="84" y="459"/>
                  </a:cubicBezTo>
                  <a:cubicBezTo>
                    <a:pt x="167" y="459"/>
                    <a:pt x="362" y="345"/>
                    <a:pt x="606" y="286"/>
                  </a:cubicBezTo>
                  <a:cubicBezTo>
                    <a:pt x="868" y="214"/>
                    <a:pt x="1130" y="214"/>
                    <a:pt x="1130" y="132"/>
                  </a:cubicBezTo>
                  <a:cubicBezTo>
                    <a:pt x="1130" y="96"/>
                    <a:pt x="1094" y="60"/>
                    <a:pt x="986" y="24"/>
                  </a:cubicBezTo>
                  <a:cubicBezTo>
                    <a:pt x="937" y="9"/>
                    <a:pt x="876" y="0"/>
                    <a:pt x="811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536;p11">
              <a:extLst>
                <a:ext uri="{FF2B5EF4-FFF2-40B4-BE49-F238E27FC236}">
                  <a16:creationId xmlns:a16="http://schemas.microsoft.com/office/drawing/2014/main" id="{4330C43D-B771-0F15-5B73-B4E5D23B0CEA}"/>
                </a:ext>
              </a:extLst>
            </p:cNvPr>
            <p:cNvSpPr/>
            <p:nvPr/>
          </p:nvSpPr>
          <p:spPr>
            <a:xfrm>
              <a:off x="7035111" y="1626288"/>
              <a:ext cx="68937" cy="41631"/>
            </a:xfrm>
            <a:custGeom>
              <a:avLst/>
              <a:gdLst/>
              <a:ahLst/>
              <a:cxnLst/>
              <a:rect l="l" t="t" r="r" b="b"/>
              <a:pathLst>
                <a:path w="1131" h="683" extrusionOk="0">
                  <a:moveTo>
                    <a:pt x="190" y="1"/>
                  </a:moveTo>
                  <a:cubicBezTo>
                    <a:pt x="73" y="1"/>
                    <a:pt x="0" y="37"/>
                    <a:pt x="0" y="73"/>
                  </a:cubicBezTo>
                  <a:cubicBezTo>
                    <a:pt x="0" y="155"/>
                    <a:pt x="299" y="191"/>
                    <a:pt x="570" y="345"/>
                  </a:cubicBezTo>
                  <a:cubicBezTo>
                    <a:pt x="847" y="479"/>
                    <a:pt x="1030" y="683"/>
                    <a:pt x="1113" y="683"/>
                  </a:cubicBezTo>
                  <a:cubicBezTo>
                    <a:pt x="1119" y="683"/>
                    <a:pt x="1125" y="682"/>
                    <a:pt x="1130" y="679"/>
                  </a:cubicBezTo>
                  <a:cubicBezTo>
                    <a:pt x="1130" y="643"/>
                    <a:pt x="1130" y="571"/>
                    <a:pt x="1058" y="453"/>
                  </a:cubicBezTo>
                  <a:cubicBezTo>
                    <a:pt x="1022" y="345"/>
                    <a:pt x="868" y="191"/>
                    <a:pt x="678" y="118"/>
                  </a:cubicBezTo>
                  <a:cubicBezTo>
                    <a:pt x="525" y="1"/>
                    <a:pt x="344" y="1"/>
                    <a:pt x="190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537;p11">
              <a:extLst>
                <a:ext uri="{FF2B5EF4-FFF2-40B4-BE49-F238E27FC236}">
                  <a16:creationId xmlns:a16="http://schemas.microsoft.com/office/drawing/2014/main" id="{AAC2D66D-EEF8-F700-ED49-BC4C847D1FE2}"/>
                </a:ext>
              </a:extLst>
            </p:cNvPr>
            <p:cNvSpPr/>
            <p:nvPr/>
          </p:nvSpPr>
          <p:spPr>
            <a:xfrm>
              <a:off x="6966234" y="1465068"/>
              <a:ext cx="324084" cy="296900"/>
            </a:xfrm>
            <a:custGeom>
              <a:avLst/>
              <a:gdLst/>
              <a:ahLst/>
              <a:cxnLst/>
              <a:rect l="l" t="t" r="r" b="b"/>
              <a:pathLst>
                <a:path w="5317" h="4871" extrusionOk="0">
                  <a:moveTo>
                    <a:pt x="609" y="1"/>
                  </a:moveTo>
                  <a:cubicBezTo>
                    <a:pt x="533" y="1"/>
                    <a:pt x="457" y="2"/>
                    <a:pt x="380" y="6"/>
                  </a:cubicBezTo>
                  <a:cubicBezTo>
                    <a:pt x="0" y="612"/>
                    <a:pt x="72" y="1444"/>
                    <a:pt x="298" y="2085"/>
                  </a:cubicBezTo>
                  <a:cubicBezTo>
                    <a:pt x="524" y="2718"/>
                    <a:pt x="977" y="3288"/>
                    <a:pt x="1582" y="3668"/>
                  </a:cubicBezTo>
                  <a:cubicBezTo>
                    <a:pt x="2378" y="4156"/>
                    <a:pt x="3390" y="4228"/>
                    <a:pt x="4258" y="4608"/>
                  </a:cubicBezTo>
                  <a:cubicBezTo>
                    <a:pt x="4412" y="4680"/>
                    <a:pt x="4521" y="4753"/>
                    <a:pt x="4638" y="4870"/>
                  </a:cubicBezTo>
                  <a:cubicBezTo>
                    <a:pt x="4674" y="4798"/>
                    <a:pt x="4710" y="4753"/>
                    <a:pt x="4747" y="4680"/>
                  </a:cubicBezTo>
                  <a:cubicBezTo>
                    <a:pt x="4900" y="4490"/>
                    <a:pt x="5045" y="4300"/>
                    <a:pt x="5235" y="4192"/>
                  </a:cubicBezTo>
                  <a:cubicBezTo>
                    <a:pt x="5271" y="4038"/>
                    <a:pt x="5316" y="3848"/>
                    <a:pt x="5271" y="3704"/>
                  </a:cubicBezTo>
                  <a:cubicBezTo>
                    <a:pt x="5235" y="3170"/>
                    <a:pt x="5199" y="2574"/>
                    <a:pt x="5009" y="2085"/>
                  </a:cubicBezTo>
                  <a:cubicBezTo>
                    <a:pt x="4783" y="1588"/>
                    <a:pt x="4521" y="1181"/>
                    <a:pt x="4186" y="874"/>
                  </a:cubicBezTo>
                  <a:cubicBezTo>
                    <a:pt x="3770" y="458"/>
                    <a:pt x="3201" y="232"/>
                    <a:pt x="2523" y="196"/>
                  </a:cubicBezTo>
                  <a:cubicBezTo>
                    <a:pt x="1882" y="131"/>
                    <a:pt x="1270" y="1"/>
                    <a:pt x="609" y="1"/>
                  </a:cubicBez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538;p11">
              <a:extLst>
                <a:ext uri="{FF2B5EF4-FFF2-40B4-BE49-F238E27FC236}">
                  <a16:creationId xmlns:a16="http://schemas.microsoft.com/office/drawing/2014/main" id="{DD059C17-C6E5-7B4E-3EA8-537A837E8F63}"/>
                </a:ext>
              </a:extLst>
            </p:cNvPr>
            <p:cNvSpPr/>
            <p:nvPr/>
          </p:nvSpPr>
          <p:spPr>
            <a:xfrm>
              <a:off x="7259905" y="1752521"/>
              <a:ext cx="82773" cy="96488"/>
            </a:xfrm>
            <a:custGeom>
              <a:avLst/>
              <a:gdLst/>
              <a:ahLst/>
              <a:cxnLst/>
              <a:rect l="l" t="t" r="r" b="b"/>
              <a:pathLst>
                <a:path w="1358" h="1583" extrusionOk="0">
                  <a:moveTo>
                    <a:pt x="1212" y="0"/>
                  </a:moveTo>
                  <a:cubicBezTo>
                    <a:pt x="1176" y="0"/>
                    <a:pt x="1176" y="0"/>
                    <a:pt x="1131" y="37"/>
                  </a:cubicBezTo>
                  <a:cubicBezTo>
                    <a:pt x="869" y="154"/>
                    <a:pt x="643" y="308"/>
                    <a:pt x="417" y="489"/>
                  </a:cubicBezTo>
                  <a:cubicBezTo>
                    <a:pt x="453" y="534"/>
                    <a:pt x="498" y="534"/>
                    <a:pt x="498" y="570"/>
                  </a:cubicBezTo>
                  <a:cubicBezTo>
                    <a:pt x="571" y="642"/>
                    <a:pt x="571" y="832"/>
                    <a:pt x="498" y="986"/>
                  </a:cubicBezTo>
                  <a:cubicBezTo>
                    <a:pt x="417" y="1130"/>
                    <a:pt x="308" y="1212"/>
                    <a:pt x="191" y="1248"/>
                  </a:cubicBezTo>
                  <a:cubicBezTo>
                    <a:pt x="155" y="1284"/>
                    <a:pt x="82" y="1284"/>
                    <a:pt x="82" y="1284"/>
                  </a:cubicBezTo>
                  <a:lnTo>
                    <a:pt x="46" y="1284"/>
                  </a:lnTo>
                  <a:cubicBezTo>
                    <a:pt x="46" y="1284"/>
                    <a:pt x="82" y="1248"/>
                    <a:pt x="155" y="1167"/>
                  </a:cubicBezTo>
                  <a:cubicBezTo>
                    <a:pt x="227" y="1094"/>
                    <a:pt x="308" y="1022"/>
                    <a:pt x="381" y="904"/>
                  </a:cubicBezTo>
                  <a:cubicBezTo>
                    <a:pt x="453" y="796"/>
                    <a:pt x="453" y="678"/>
                    <a:pt x="417" y="606"/>
                  </a:cubicBezTo>
                  <a:lnTo>
                    <a:pt x="381" y="570"/>
                  </a:lnTo>
                  <a:cubicBezTo>
                    <a:pt x="308" y="642"/>
                    <a:pt x="272" y="715"/>
                    <a:pt x="191" y="796"/>
                  </a:cubicBezTo>
                  <a:cubicBezTo>
                    <a:pt x="191" y="796"/>
                    <a:pt x="155" y="832"/>
                    <a:pt x="155" y="868"/>
                  </a:cubicBezTo>
                  <a:cubicBezTo>
                    <a:pt x="82" y="986"/>
                    <a:pt x="46" y="1058"/>
                    <a:pt x="46" y="1167"/>
                  </a:cubicBezTo>
                  <a:cubicBezTo>
                    <a:pt x="1" y="1284"/>
                    <a:pt x="46" y="1356"/>
                    <a:pt x="46" y="1438"/>
                  </a:cubicBezTo>
                  <a:lnTo>
                    <a:pt x="82" y="1583"/>
                  </a:lnTo>
                  <a:cubicBezTo>
                    <a:pt x="191" y="1546"/>
                    <a:pt x="308" y="1546"/>
                    <a:pt x="453" y="1510"/>
                  </a:cubicBezTo>
                  <a:cubicBezTo>
                    <a:pt x="534" y="1510"/>
                    <a:pt x="607" y="1474"/>
                    <a:pt x="679" y="1474"/>
                  </a:cubicBezTo>
                  <a:cubicBezTo>
                    <a:pt x="950" y="1356"/>
                    <a:pt x="1131" y="1167"/>
                    <a:pt x="1249" y="904"/>
                  </a:cubicBezTo>
                  <a:cubicBezTo>
                    <a:pt x="1357" y="678"/>
                    <a:pt x="1357" y="380"/>
                    <a:pt x="1321" y="118"/>
                  </a:cubicBezTo>
                  <a:cubicBezTo>
                    <a:pt x="1321" y="82"/>
                    <a:pt x="1285" y="37"/>
                    <a:pt x="1249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539;p11">
              <a:extLst>
                <a:ext uri="{FF2B5EF4-FFF2-40B4-BE49-F238E27FC236}">
                  <a16:creationId xmlns:a16="http://schemas.microsoft.com/office/drawing/2014/main" id="{B79BE778-412E-BA94-FC9E-A11FF14EA143}"/>
                </a:ext>
              </a:extLst>
            </p:cNvPr>
            <p:cNvSpPr/>
            <p:nvPr/>
          </p:nvSpPr>
          <p:spPr>
            <a:xfrm>
              <a:off x="7262709" y="1805428"/>
              <a:ext cx="6644" cy="18225"/>
            </a:xfrm>
            <a:custGeom>
              <a:avLst/>
              <a:gdLst/>
              <a:ahLst/>
              <a:cxnLst/>
              <a:rect l="l" t="t" r="r" b="b"/>
              <a:pathLst>
                <a:path w="109" h="299" extrusionOk="0">
                  <a:moveTo>
                    <a:pt x="109" y="0"/>
                  </a:moveTo>
                  <a:cubicBezTo>
                    <a:pt x="59" y="81"/>
                    <a:pt x="26" y="140"/>
                    <a:pt x="11" y="205"/>
                  </a:cubicBezTo>
                  <a:lnTo>
                    <a:pt x="11" y="205"/>
                  </a:lnTo>
                  <a:cubicBezTo>
                    <a:pt x="43" y="138"/>
                    <a:pt x="76" y="65"/>
                    <a:pt x="109" y="0"/>
                  </a:cubicBezTo>
                  <a:close/>
                  <a:moveTo>
                    <a:pt x="11" y="205"/>
                  </a:moveTo>
                  <a:lnTo>
                    <a:pt x="11" y="205"/>
                  </a:lnTo>
                  <a:cubicBezTo>
                    <a:pt x="7" y="212"/>
                    <a:pt x="4" y="219"/>
                    <a:pt x="0" y="226"/>
                  </a:cubicBezTo>
                  <a:lnTo>
                    <a:pt x="0" y="299"/>
                  </a:lnTo>
                  <a:cubicBezTo>
                    <a:pt x="0" y="265"/>
                    <a:pt x="4" y="234"/>
                    <a:pt x="11" y="205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540;p11">
              <a:extLst>
                <a:ext uri="{FF2B5EF4-FFF2-40B4-BE49-F238E27FC236}">
                  <a16:creationId xmlns:a16="http://schemas.microsoft.com/office/drawing/2014/main" id="{3B2BD966-5716-3969-95AF-BB919A201C8C}"/>
                </a:ext>
              </a:extLst>
            </p:cNvPr>
            <p:cNvSpPr/>
            <p:nvPr/>
          </p:nvSpPr>
          <p:spPr>
            <a:xfrm>
              <a:off x="7262709" y="1782266"/>
              <a:ext cx="32000" cy="48579"/>
            </a:xfrm>
            <a:custGeom>
              <a:avLst/>
              <a:gdLst/>
              <a:ahLst/>
              <a:cxnLst/>
              <a:rect l="l" t="t" r="r" b="b"/>
              <a:pathLst>
                <a:path w="525" h="797" extrusionOk="0">
                  <a:moveTo>
                    <a:pt x="371" y="1"/>
                  </a:moveTo>
                  <a:cubicBezTo>
                    <a:pt x="371" y="46"/>
                    <a:pt x="371" y="46"/>
                    <a:pt x="335" y="82"/>
                  </a:cubicBezTo>
                  <a:lnTo>
                    <a:pt x="371" y="118"/>
                  </a:lnTo>
                  <a:cubicBezTo>
                    <a:pt x="407" y="190"/>
                    <a:pt x="407" y="308"/>
                    <a:pt x="335" y="416"/>
                  </a:cubicBezTo>
                  <a:cubicBezTo>
                    <a:pt x="262" y="534"/>
                    <a:pt x="181" y="606"/>
                    <a:pt x="109" y="679"/>
                  </a:cubicBezTo>
                  <a:cubicBezTo>
                    <a:pt x="36" y="760"/>
                    <a:pt x="0" y="796"/>
                    <a:pt x="0" y="796"/>
                  </a:cubicBezTo>
                  <a:lnTo>
                    <a:pt x="36" y="796"/>
                  </a:lnTo>
                  <a:cubicBezTo>
                    <a:pt x="36" y="796"/>
                    <a:pt x="109" y="796"/>
                    <a:pt x="145" y="760"/>
                  </a:cubicBezTo>
                  <a:cubicBezTo>
                    <a:pt x="262" y="724"/>
                    <a:pt x="371" y="642"/>
                    <a:pt x="452" y="498"/>
                  </a:cubicBezTo>
                  <a:cubicBezTo>
                    <a:pt x="525" y="344"/>
                    <a:pt x="525" y="154"/>
                    <a:pt x="452" y="82"/>
                  </a:cubicBezTo>
                  <a:cubicBezTo>
                    <a:pt x="452" y="46"/>
                    <a:pt x="407" y="46"/>
                    <a:pt x="371" y="1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541;p11">
              <a:extLst>
                <a:ext uri="{FF2B5EF4-FFF2-40B4-BE49-F238E27FC236}">
                  <a16:creationId xmlns:a16="http://schemas.microsoft.com/office/drawing/2014/main" id="{7887F0E6-AA76-2625-569B-C02EA0DFC8CB}"/>
                </a:ext>
              </a:extLst>
            </p:cNvPr>
            <p:cNvSpPr/>
            <p:nvPr/>
          </p:nvSpPr>
          <p:spPr>
            <a:xfrm>
              <a:off x="6874196" y="2067159"/>
              <a:ext cx="124038" cy="620009"/>
            </a:xfrm>
            <a:custGeom>
              <a:avLst/>
              <a:gdLst/>
              <a:ahLst/>
              <a:cxnLst/>
              <a:rect l="l" t="t" r="r" b="b"/>
              <a:pathLst>
                <a:path w="2035" h="10172" extrusionOk="0">
                  <a:moveTo>
                    <a:pt x="1854" y="1"/>
                  </a:moveTo>
                  <a:cubicBezTo>
                    <a:pt x="1772" y="37"/>
                    <a:pt x="1700" y="37"/>
                    <a:pt x="1582" y="73"/>
                  </a:cubicBezTo>
                  <a:lnTo>
                    <a:pt x="0" y="2939"/>
                  </a:lnTo>
                  <a:lnTo>
                    <a:pt x="1356" y="3201"/>
                  </a:lnTo>
                  <a:lnTo>
                    <a:pt x="154" y="4675"/>
                  </a:lnTo>
                  <a:lnTo>
                    <a:pt x="1998" y="10172"/>
                  </a:lnTo>
                  <a:cubicBezTo>
                    <a:pt x="2034" y="8291"/>
                    <a:pt x="1998" y="6402"/>
                    <a:pt x="1998" y="4485"/>
                  </a:cubicBezTo>
                  <a:cubicBezTo>
                    <a:pt x="1998" y="4105"/>
                    <a:pt x="1772" y="37"/>
                    <a:pt x="1890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542;p11">
              <a:extLst>
                <a:ext uri="{FF2B5EF4-FFF2-40B4-BE49-F238E27FC236}">
                  <a16:creationId xmlns:a16="http://schemas.microsoft.com/office/drawing/2014/main" id="{8A409C2E-987F-5FFE-BF29-7FF6D1A69195}"/>
                </a:ext>
              </a:extLst>
            </p:cNvPr>
            <p:cNvSpPr/>
            <p:nvPr/>
          </p:nvSpPr>
          <p:spPr>
            <a:xfrm>
              <a:off x="7124894" y="2067159"/>
              <a:ext cx="121295" cy="608428"/>
            </a:xfrm>
            <a:custGeom>
              <a:avLst/>
              <a:gdLst/>
              <a:ahLst/>
              <a:cxnLst/>
              <a:rect l="l" t="t" r="r" b="b"/>
              <a:pathLst>
                <a:path w="1990" h="9982" extrusionOk="0">
                  <a:moveTo>
                    <a:pt x="182" y="1"/>
                  </a:moveTo>
                  <a:cubicBezTo>
                    <a:pt x="263" y="37"/>
                    <a:pt x="73" y="4105"/>
                    <a:pt x="37" y="4485"/>
                  </a:cubicBezTo>
                  <a:cubicBezTo>
                    <a:pt x="37" y="6329"/>
                    <a:pt x="1" y="8138"/>
                    <a:pt x="37" y="9982"/>
                  </a:cubicBezTo>
                  <a:lnTo>
                    <a:pt x="1845" y="4557"/>
                  </a:lnTo>
                  <a:lnTo>
                    <a:pt x="679" y="3093"/>
                  </a:lnTo>
                  <a:lnTo>
                    <a:pt x="1990" y="2831"/>
                  </a:lnTo>
                  <a:lnTo>
                    <a:pt x="525" y="73"/>
                  </a:lnTo>
                  <a:cubicBezTo>
                    <a:pt x="408" y="37"/>
                    <a:pt x="299" y="37"/>
                    <a:pt x="182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543;p11">
              <a:extLst>
                <a:ext uri="{FF2B5EF4-FFF2-40B4-BE49-F238E27FC236}">
                  <a16:creationId xmlns:a16="http://schemas.microsoft.com/office/drawing/2014/main" id="{C391DB8D-5883-6AEA-8F36-3827FCA504F7}"/>
                </a:ext>
              </a:extLst>
            </p:cNvPr>
            <p:cNvSpPr/>
            <p:nvPr/>
          </p:nvSpPr>
          <p:spPr>
            <a:xfrm>
              <a:off x="6927103" y="1724970"/>
              <a:ext cx="57356" cy="64549"/>
            </a:xfrm>
            <a:custGeom>
              <a:avLst/>
              <a:gdLst/>
              <a:ahLst/>
              <a:cxnLst/>
              <a:rect l="l" t="t" r="r" b="b"/>
              <a:pathLst>
                <a:path w="941" h="1059" extrusionOk="0">
                  <a:moveTo>
                    <a:pt x="606" y="0"/>
                  </a:moveTo>
                  <a:cubicBezTo>
                    <a:pt x="534" y="0"/>
                    <a:pt x="452" y="0"/>
                    <a:pt x="416" y="36"/>
                  </a:cubicBezTo>
                  <a:lnTo>
                    <a:pt x="344" y="36"/>
                  </a:lnTo>
                  <a:cubicBezTo>
                    <a:pt x="226" y="118"/>
                    <a:pt x="82" y="262"/>
                    <a:pt x="36" y="452"/>
                  </a:cubicBezTo>
                  <a:cubicBezTo>
                    <a:pt x="0" y="678"/>
                    <a:pt x="118" y="868"/>
                    <a:pt x="190" y="941"/>
                  </a:cubicBezTo>
                  <a:cubicBezTo>
                    <a:pt x="226" y="986"/>
                    <a:pt x="262" y="1022"/>
                    <a:pt x="308" y="1058"/>
                  </a:cubicBezTo>
                  <a:lnTo>
                    <a:pt x="452" y="1058"/>
                  </a:lnTo>
                  <a:cubicBezTo>
                    <a:pt x="642" y="1058"/>
                    <a:pt x="760" y="986"/>
                    <a:pt x="832" y="832"/>
                  </a:cubicBezTo>
                  <a:lnTo>
                    <a:pt x="832" y="832"/>
                  </a:lnTo>
                  <a:cubicBezTo>
                    <a:pt x="796" y="868"/>
                    <a:pt x="796" y="868"/>
                    <a:pt x="760" y="904"/>
                  </a:cubicBezTo>
                  <a:cubicBezTo>
                    <a:pt x="678" y="941"/>
                    <a:pt x="642" y="941"/>
                    <a:pt x="606" y="941"/>
                  </a:cubicBezTo>
                  <a:lnTo>
                    <a:pt x="570" y="941"/>
                  </a:lnTo>
                  <a:cubicBezTo>
                    <a:pt x="534" y="904"/>
                    <a:pt x="606" y="832"/>
                    <a:pt x="678" y="796"/>
                  </a:cubicBezTo>
                  <a:cubicBezTo>
                    <a:pt x="760" y="760"/>
                    <a:pt x="796" y="715"/>
                    <a:pt x="868" y="715"/>
                  </a:cubicBezTo>
                  <a:lnTo>
                    <a:pt x="868" y="760"/>
                  </a:lnTo>
                  <a:cubicBezTo>
                    <a:pt x="868" y="715"/>
                    <a:pt x="904" y="678"/>
                    <a:pt x="904" y="642"/>
                  </a:cubicBezTo>
                  <a:cubicBezTo>
                    <a:pt x="940" y="344"/>
                    <a:pt x="796" y="0"/>
                    <a:pt x="606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544;p11">
              <a:extLst>
                <a:ext uri="{FF2B5EF4-FFF2-40B4-BE49-F238E27FC236}">
                  <a16:creationId xmlns:a16="http://schemas.microsoft.com/office/drawing/2014/main" id="{CDD5DAD9-ED50-5815-CD3E-45BBE88B8152}"/>
                </a:ext>
              </a:extLst>
            </p:cNvPr>
            <p:cNvSpPr/>
            <p:nvPr/>
          </p:nvSpPr>
          <p:spPr>
            <a:xfrm>
              <a:off x="6922653" y="1727164"/>
              <a:ext cx="29867" cy="62354"/>
            </a:xfrm>
            <a:custGeom>
              <a:avLst/>
              <a:gdLst/>
              <a:ahLst/>
              <a:cxnLst/>
              <a:rect l="l" t="t" r="r" b="b"/>
              <a:pathLst>
                <a:path w="490" h="1023" extrusionOk="0">
                  <a:moveTo>
                    <a:pt x="417" y="0"/>
                  </a:moveTo>
                  <a:cubicBezTo>
                    <a:pt x="370" y="33"/>
                    <a:pt x="318" y="76"/>
                    <a:pt x="270" y="128"/>
                  </a:cubicBezTo>
                  <a:lnTo>
                    <a:pt x="270" y="128"/>
                  </a:lnTo>
                  <a:cubicBezTo>
                    <a:pt x="330" y="72"/>
                    <a:pt x="402" y="26"/>
                    <a:pt x="489" y="0"/>
                  </a:cubicBezTo>
                  <a:close/>
                  <a:moveTo>
                    <a:pt x="270" y="128"/>
                  </a:moveTo>
                  <a:cubicBezTo>
                    <a:pt x="224" y="171"/>
                    <a:pt x="186" y="220"/>
                    <a:pt x="155" y="272"/>
                  </a:cubicBezTo>
                  <a:cubicBezTo>
                    <a:pt x="73" y="344"/>
                    <a:pt x="37" y="453"/>
                    <a:pt x="37" y="534"/>
                  </a:cubicBezTo>
                  <a:cubicBezTo>
                    <a:pt x="1" y="760"/>
                    <a:pt x="191" y="950"/>
                    <a:pt x="381" y="1022"/>
                  </a:cubicBezTo>
                  <a:cubicBezTo>
                    <a:pt x="335" y="986"/>
                    <a:pt x="299" y="950"/>
                    <a:pt x="263" y="905"/>
                  </a:cubicBezTo>
                  <a:cubicBezTo>
                    <a:pt x="191" y="832"/>
                    <a:pt x="73" y="642"/>
                    <a:pt x="109" y="416"/>
                  </a:cubicBezTo>
                  <a:cubicBezTo>
                    <a:pt x="136" y="303"/>
                    <a:pt x="199" y="205"/>
                    <a:pt x="270" y="128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545;p11">
              <a:extLst>
                <a:ext uri="{FF2B5EF4-FFF2-40B4-BE49-F238E27FC236}">
                  <a16:creationId xmlns:a16="http://schemas.microsoft.com/office/drawing/2014/main" id="{70E0C5FB-0ED8-3EBA-2979-9AC1873BE66F}"/>
                </a:ext>
              </a:extLst>
            </p:cNvPr>
            <p:cNvSpPr/>
            <p:nvPr/>
          </p:nvSpPr>
          <p:spPr>
            <a:xfrm>
              <a:off x="6959590" y="1768490"/>
              <a:ext cx="20480" cy="13836"/>
            </a:xfrm>
            <a:custGeom>
              <a:avLst/>
              <a:gdLst/>
              <a:ahLst/>
              <a:cxnLst/>
              <a:rect l="l" t="t" r="r" b="b"/>
              <a:pathLst>
                <a:path w="336" h="227" extrusionOk="0">
                  <a:moveTo>
                    <a:pt x="335" y="1"/>
                  </a:moveTo>
                  <a:cubicBezTo>
                    <a:pt x="263" y="1"/>
                    <a:pt x="227" y="46"/>
                    <a:pt x="145" y="82"/>
                  </a:cubicBezTo>
                  <a:cubicBezTo>
                    <a:pt x="73" y="118"/>
                    <a:pt x="1" y="190"/>
                    <a:pt x="37" y="227"/>
                  </a:cubicBezTo>
                  <a:lnTo>
                    <a:pt x="73" y="227"/>
                  </a:lnTo>
                  <a:cubicBezTo>
                    <a:pt x="109" y="227"/>
                    <a:pt x="145" y="227"/>
                    <a:pt x="227" y="190"/>
                  </a:cubicBezTo>
                  <a:cubicBezTo>
                    <a:pt x="263" y="154"/>
                    <a:pt x="263" y="154"/>
                    <a:pt x="299" y="118"/>
                  </a:cubicBezTo>
                  <a:cubicBezTo>
                    <a:pt x="335" y="118"/>
                    <a:pt x="335" y="82"/>
                    <a:pt x="335" y="46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546;p11">
              <a:extLst>
                <a:ext uri="{FF2B5EF4-FFF2-40B4-BE49-F238E27FC236}">
                  <a16:creationId xmlns:a16="http://schemas.microsoft.com/office/drawing/2014/main" id="{1472DA4F-E916-908E-224F-E8732B1A2774}"/>
                </a:ext>
              </a:extLst>
            </p:cNvPr>
            <p:cNvSpPr/>
            <p:nvPr/>
          </p:nvSpPr>
          <p:spPr>
            <a:xfrm>
              <a:off x="6934234" y="1688581"/>
              <a:ext cx="50225" cy="22674"/>
            </a:xfrm>
            <a:custGeom>
              <a:avLst/>
              <a:gdLst/>
              <a:ahLst/>
              <a:cxnLst/>
              <a:rect l="l" t="t" r="r" b="b"/>
              <a:pathLst>
                <a:path w="824" h="372" extrusionOk="0">
                  <a:moveTo>
                    <a:pt x="417" y="1"/>
                  </a:moveTo>
                  <a:cubicBezTo>
                    <a:pt x="191" y="1"/>
                    <a:pt x="1" y="227"/>
                    <a:pt x="1" y="227"/>
                  </a:cubicBezTo>
                  <a:lnTo>
                    <a:pt x="109" y="335"/>
                  </a:lnTo>
                  <a:cubicBezTo>
                    <a:pt x="109" y="335"/>
                    <a:pt x="263" y="145"/>
                    <a:pt x="417" y="145"/>
                  </a:cubicBezTo>
                  <a:cubicBezTo>
                    <a:pt x="489" y="145"/>
                    <a:pt x="597" y="227"/>
                    <a:pt x="679" y="371"/>
                  </a:cubicBezTo>
                  <a:lnTo>
                    <a:pt x="823" y="299"/>
                  </a:lnTo>
                  <a:cubicBezTo>
                    <a:pt x="715" y="109"/>
                    <a:pt x="561" y="1"/>
                    <a:pt x="417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547;p11">
              <a:extLst>
                <a:ext uri="{FF2B5EF4-FFF2-40B4-BE49-F238E27FC236}">
                  <a16:creationId xmlns:a16="http://schemas.microsoft.com/office/drawing/2014/main" id="{DC5A970A-7CE1-FE63-A60B-12C6CD555AA7}"/>
                </a:ext>
              </a:extLst>
            </p:cNvPr>
            <p:cNvSpPr/>
            <p:nvPr/>
          </p:nvSpPr>
          <p:spPr>
            <a:xfrm>
              <a:off x="7168476" y="1724970"/>
              <a:ext cx="91490" cy="25417"/>
            </a:xfrm>
            <a:custGeom>
              <a:avLst/>
              <a:gdLst/>
              <a:ahLst/>
              <a:cxnLst/>
              <a:rect l="l" t="t" r="r" b="b"/>
              <a:pathLst>
                <a:path w="1501" h="417" extrusionOk="0">
                  <a:moveTo>
                    <a:pt x="0" y="0"/>
                  </a:moveTo>
                  <a:lnTo>
                    <a:pt x="0" y="154"/>
                  </a:lnTo>
                  <a:cubicBezTo>
                    <a:pt x="72" y="154"/>
                    <a:pt x="904" y="308"/>
                    <a:pt x="1465" y="416"/>
                  </a:cubicBezTo>
                  <a:lnTo>
                    <a:pt x="1501" y="262"/>
                  </a:lnTo>
                  <a:cubicBezTo>
                    <a:pt x="1049" y="190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548;p11">
              <a:extLst>
                <a:ext uri="{FF2B5EF4-FFF2-40B4-BE49-F238E27FC236}">
                  <a16:creationId xmlns:a16="http://schemas.microsoft.com/office/drawing/2014/main" id="{CB5D7476-CAB3-3A91-5F46-E27AFA653321}"/>
                </a:ext>
              </a:extLst>
            </p:cNvPr>
            <p:cNvSpPr/>
            <p:nvPr/>
          </p:nvSpPr>
          <p:spPr>
            <a:xfrm>
              <a:off x="6805319" y="1777877"/>
              <a:ext cx="115200" cy="73326"/>
            </a:xfrm>
            <a:custGeom>
              <a:avLst/>
              <a:gdLst/>
              <a:ahLst/>
              <a:cxnLst/>
              <a:rect l="l" t="t" r="r" b="b"/>
              <a:pathLst>
                <a:path w="1890" h="1203" extrusionOk="0">
                  <a:moveTo>
                    <a:pt x="1022" y="0"/>
                  </a:moveTo>
                  <a:cubicBezTo>
                    <a:pt x="904" y="0"/>
                    <a:pt x="760" y="36"/>
                    <a:pt x="642" y="73"/>
                  </a:cubicBezTo>
                  <a:cubicBezTo>
                    <a:pt x="0" y="380"/>
                    <a:pt x="308" y="1094"/>
                    <a:pt x="904" y="1203"/>
                  </a:cubicBezTo>
                  <a:lnTo>
                    <a:pt x="1320" y="1203"/>
                  </a:lnTo>
                  <a:cubicBezTo>
                    <a:pt x="1582" y="1130"/>
                    <a:pt x="1854" y="904"/>
                    <a:pt x="1890" y="642"/>
                  </a:cubicBezTo>
                  <a:cubicBezTo>
                    <a:pt x="1890" y="606"/>
                    <a:pt x="1890" y="570"/>
                    <a:pt x="1854" y="525"/>
                  </a:cubicBezTo>
                  <a:cubicBezTo>
                    <a:pt x="1772" y="190"/>
                    <a:pt x="1401" y="0"/>
                    <a:pt x="1022" y="0"/>
                  </a:cubicBezTo>
                  <a:close/>
                </a:path>
              </a:pathLst>
            </a:custGeom>
            <a:solidFill>
              <a:srgbClr val="DE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549;p11">
              <a:extLst>
                <a:ext uri="{FF2B5EF4-FFF2-40B4-BE49-F238E27FC236}">
                  <a16:creationId xmlns:a16="http://schemas.microsoft.com/office/drawing/2014/main" id="{466D2016-128A-8E39-59F2-297F606026F4}"/>
                </a:ext>
              </a:extLst>
            </p:cNvPr>
            <p:cNvSpPr/>
            <p:nvPr/>
          </p:nvSpPr>
          <p:spPr>
            <a:xfrm>
              <a:off x="6989335" y="1789458"/>
              <a:ext cx="124099" cy="73326"/>
            </a:xfrm>
            <a:custGeom>
              <a:avLst/>
              <a:gdLst/>
              <a:ahLst/>
              <a:cxnLst/>
              <a:rect l="l" t="t" r="r" b="b"/>
              <a:pathLst>
                <a:path w="2036" h="1203" extrusionOk="0">
                  <a:moveTo>
                    <a:pt x="1131" y="0"/>
                  </a:moveTo>
                  <a:cubicBezTo>
                    <a:pt x="977" y="0"/>
                    <a:pt x="824" y="36"/>
                    <a:pt x="715" y="109"/>
                  </a:cubicBezTo>
                  <a:cubicBezTo>
                    <a:pt x="1" y="380"/>
                    <a:pt x="335" y="1094"/>
                    <a:pt x="977" y="1203"/>
                  </a:cubicBezTo>
                  <a:lnTo>
                    <a:pt x="1429" y="1203"/>
                  </a:lnTo>
                  <a:cubicBezTo>
                    <a:pt x="1692" y="1166"/>
                    <a:pt x="1999" y="904"/>
                    <a:pt x="1999" y="642"/>
                  </a:cubicBezTo>
                  <a:cubicBezTo>
                    <a:pt x="2035" y="606"/>
                    <a:pt x="1999" y="561"/>
                    <a:pt x="1999" y="524"/>
                  </a:cubicBezTo>
                  <a:cubicBezTo>
                    <a:pt x="1918" y="190"/>
                    <a:pt x="1502" y="0"/>
                    <a:pt x="1131" y="0"/>
                  </a:cubicBezTo>
                  <a:close/>
                </a:path>
              </a:pathLst>
            </a:custGeom>
            <a:solidFill>
              <a:srgbClr val="DE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550;p11">
              <a:extLst>
                <a:ext uri="{FF2B5EF4-FFF2-40B4-BE49-F238E27FC236}">
                  <a16:creationId xmlns:a16="http://schemas.microsoft.com/office/drawing/2014/main" id="{F26F877C-3520-9980-DC17-5F721ED5B1E7}"/>
                </a:ext>
              </a:extLst>
            </p:cNvPr>
            <p:cNvSpPr/>
            <p:nvPr/>
          </p:nvSpPr>
          <p:spPr>
            <a:xfrm>
              <a:off x="6741379" y="1624093"/>
              <a:ext cx="204496" cy="204496"/>
            </a:xfrm>
            <a:custGeom>
              <a:avLst/>
              <a:gdLst/>
              <a:ahLst/>
              <a:cxnLst/>
              <a:rect l="l" t="t" r="r" b="b"/>
              <a:pathLst>
                <a:path w="3355" h="3355" extrusionOk="0">
                  <a:moveTo>
                    <a:pt x="1655" y="109"/>
                  </a:moveTo>
                  <a:cubicBezTo>
                    <a:pt x="2523" y="109"/>
                    <a:pt x="3201" y="833"/>
                    <a:pt x="3201" y="1655"/>
                  </a:cubicBezTo>
                  <a:cubicBezTo>
                    <a:pt x="3201" y="2487"/>
                    <a:pt x="2523" y="3201"/>
                    <a:pt x="1655" y="3201"/>
                  </a:cubicBezTo>
                  <a:cubicBezTo>
                    <a:pt x="823" y="3201"/>
                    <a:pt x="145" y="2487"/>
                    <a:pt x="145" y="1655"/>
                  </a:cubicBezTo>
                  <a:cubicBezTo>
                    <a:pt x="145" y="833"/>
                    <a:pt x="823" y="109"/>
                    <a:pt x="1655" y="109"/>
                  </a:cubicBezTo>
                  <a:close/>
                  <a:moveTo>
                    <a:pt x="1655" y="1"/>
                  </a:moveTo>
                  <a:cubicBezTo>
                    <a:pt x="751" y="1"/>
                    <a:pt x="0" y="751"/>
                    <a:pt x="0" y="1655"/>
                  </a:cubicBezTo>
                  <a:cubicBezTo>
                    <a:pt x="0" y="2596"/>
                    <a:pt x="751" y="3355"/>
                    <a:pt x="1655" y="3355"/>
                  </a:cubicBezTo>
                  <a:cubicBezTo>
                    <a:pt x="2595" y="3355"/>
                    <a:pt x="3355" y="2596"/>
                    <a:pt x="3355" y="1655"/>
                  </a:cubicBezTo>
                  <a:cubicBezTo>
                    <a:pt x="3355" y="751"/>
                    <a:pt x="2595" y="1"/>
                    <a:pt x="1655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551;p11">
              <a:extLst>
                <a:ext uri="{FF2B5EF4-FFF2-40B4-BE49-F238E27FC236}">
                  <a16:creationId xmlns:a16="http://schemas.microsoft.com/office/drawing/2014/main" id="{C60761AA-30BE-8F8A-BFD3-86656E8CB1D1}"/>
                </a:ext>
              </a:extLst>
            </p:cNvPr>
            <p:cNvSpPr/>
            <p:nvPr/>
          </p:nvSpPr>
          <p:spPr>
            <a:xfrm>
              <a:off x="6968429" y="1637869"/>
              <a:ext cx="204496" cy="206751"/>
            </a:xfrm>
            <a:custGeom>
              <a:avLst/>
              <a:gdLst/>
              <a:ahLst/>
              <a:cxnLst/>
              <a:rect l="l" t="t" r="r" b="b"/>
              <a:pathLst>
                <a:path w="3355" h="3392" extrusionOk="0">
                  <a:moveTo>
                    <a:pt x="1700" y="155"/>
                  </a:moveTo>
                  <a:cubicBezTo>
                    <a:pt x="2523" y="155"/>
                    <a:pt x="3201" y="869"/>
                    <a:pt x="3201" y="1691"/>
                  </a:cubicBezTo>
                  <a:cubicBezTo>
                    <a:pt x="3201" y="2523"/>
                    <a:pt x="2523" y="3237"/>
                    <a:pt x="1700" y="3237"/>
                  </a:cubicBezTo>
                  <a:cubicBezTo>
                    <a:pt x="832" y="3237"/>
                    <a:pt x="154" y="2523"/>
                    <a:pt x="154" y="1691"/>
                  </a:cubicBezTo>
                  <a:cubicBezTo>
                    <a:pt x="154" y="869"/>
                    <a:pt x="832" y="155"/>
                    <a:pt x="1700" y="155"/>
                  </a:cubicBezTo>
                  <a:close/>
                  <a:moveTo>
                    <a:pt x="1700" y="1"/>
                  </a:moveTo>
                  <a:cubicBezTo>
                    <a:pt x="760" y="1"/>
                    <a:pt x="0" y="751"/>
                    <a:pt x="0" y="1691"/>
                  </a:cubicBezTo>
                  <a:cubicBezTo>
                    <a:pt x="0" y="2641"/>
                    <a:pt x="760" y="3391"/>
                    <a:pt x="1700" y="3391"/>
                  </a:cubicBezTo>
                  <a:cubicBezTo>
                    <a:pt x="2604" y="3391"/>
                    <a:pt x="3354" y="2641"/>
                    <a:pt x="3354" y="1691"/>
                  </a:cubicBezTo>
                  <a:cubicBezTo>
                    <a:pt x="3354" y="751"/>
                    <a:pt x="2604" y="1"/>
                    <a:pt x="1700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552;p11">
              <a:extLst>
                <a:ext uri="{FF2B5EF4-FFF2-40B4-BE49-F238E27FC236}">
                  <a16:creationId xmlns:a16="http://schemas.microsoft.com/office/drawing/2014/main" id="{89F7321E-B253-5123-E03F-596A0C9EDEB6}"/>
                </a:ext>
              </a:extLst>
            </p:cNvPr>
            <p:cNvSpPr/>
            <p:nvPr/>
          </p:nvSpPr>
          <p:spPr>
            <a:xfrm>
              <a:off x="7124894" y="3415130"/>
              <a:ext cx="314210" cy="57356"/>
            </a:xfrm>
            <a:custGeom>
              <a:avLst/>
              <a:gdLst/>
              <a:ahLst/>
              <a:cxnLst/>
              <a:rect l="l" t="t" r="r" b="b"/>
              <a:pathLst>
                <a:path w="5155" h="941" extrusionOk="0">
                  <a:moveTo>
                    <a:pt x="1" y="0"/>
                  </a:moveTo>
                  <a:lnTo>
                    <a:pt x="1" y="940"/>
                  </a:lnTo>
                  <a:lnTo>
                    <a:pt x="5154" y="940"/>
                  </a:lnTo>
                  <a:cubicBezTo>
                    <a:pt x="5154" y="642"/>
                    <a:pt x="5118" y="335"/>
                    <a:pt x="5082" y="36"/>
                  </a:cubicBezTo>
                  <a:cubicBezTo>
                    <a:pt x="3391" y="36"/>
                    <a:pt x="1692" y="0"/>
                    <a:pt x="1" y="0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553;p11">
              <a:extLst>
                <a:ext uri="{FF2B5EF4-FFF2-40B4-BE49-F238E27FC236}">
                  <a16:creationId xmlns:a16="http://schemas.microsoft.com/office/drawing/2014/main" id="{64033420-36CC-10D2-3326-70C6889483F6}"/>
                </a:ext>
              </a:extLst>
            </p:cNvPr>
            <p:cNvSpPr/>
            <p:nvPr/>
          </p:nvSpPr>
          <p:spPr>
            <a:xfrm>
              <a:off x="6686278" y="3410680"/>
              <a:ext cx="314698" cy="61806"/>
            </a:xfrm>
            <a:custGeom>
              <a:avLst/>
              <a:gdLst/>
              <a:ahLst/>
              <a:cxnLst/>
              <a:rect l="l" t="t" r="r" b="b"/>
              <a:pathLst>
                <a:path w="5163" h="1014" extrusionOk="0">
                  <a:moveTo>
                    <a:pt x="73" y="1"/>
                  </a:moveTo>
                  <a:cubicBezTo>
                    <a:pt x="36" y="335"/>
                    <a:pt x="0" y="679"/>
                    <a:pt x="0" y="1013"/>
                  </a:cubicBezTo>
                  <a:lnTo>
                    <a:pt x="5163" y="1013"/>
                  </a:lnTo>
                  <a:lnTo>
                    <a:pt x="5163" y="37"/>
                  </a:lnTo>
                  <a:cubicBezTo>
                    <a:pt x="3463" y="37"/>
                    <a:pt x="1772" y="1"/>
                    <a:pt x="73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554;p11">
              <a:extLst>
                <a:ext uri="{FF2B5EF4-FFF2-40B4-BE49-F238E27FC236}">
                  <a16:creationId xmlns:a16="http://schemas.microsoft.com/office/drawing/2014/main" id="{9A76BB2D-D2B6-7194-E0A7-B89B4CA3DCF5}"/>
                </a:ext>
              </a:extLst>
            </p:cNvPr>
            <p:cNvSpPr/>
            <p:nvPr/>
          </p:nvSpPr>
          <p:spPr>
            <a:xfrm>
              <a:off x="6422292" y="2287625"/>
              <a:ext cx="124038" cy="112457"/>
            </a:xfrm>
            <a:custGeom>
              <a:avLst/>
              <a:gdLst/>
              <a:ahLst/>
              <a:cxnLst/>
              <a:rect l="l" t="t" r="r" b="b"/>
              <a:pathLst>
                <a:path w="2035" h="1845" extrusionOk="0">
                  <a:moveTo>
                    <a:pt x="1501" y="0"/>
                  </a:moveTo>
                  <a:cubicBezTo>
                    <a:pt x="1013" y="344"/>
                    <a:pt x="525" y="678"/>
                    <a:pt x="1" y="977"/>
                  </a:cubicBezTo>
                  <a:cubicBezTo>
                    <a:pt x="109" y="1284"/>
                    <a:pt x="227" y="1546"/>
                    <a:pt x="371" y="1845"/>
                  </a:cubicBezTo>
                  <a:cubicBezTo>
                    <a:pt x="905" y="1429"/>
                    <a:pt x="1465" y="1022"/>
                    <a:pt x="2035" y="606"/>
                  </a:cubicBezTo>
                  <a:cubicBezTo>
                    <a:pt x="1845" y="416"/>
                    <a:pt x="1691" y="190"/>
                    <a:pt x="1501" y="0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555;p11">
              <a:extLst>
                <a:ext uri="{FF2B5EF4-FFF2-40B4-BE49-F238E27FC236}">
                  <a16:creationId xmlns:a16="http://schemas.microsoft.com/office/drawing/2014/main" id="{04F293AD-5C6C-9471-0CB7-045FD5D6418D}"/>
                </a:ext>
              </a:extLst>
            </p:cNvPr>
            <p:cNvSpPr/>
            <p:nvPr/>
          </p:nvSpPr>
          <p:spPr>
            <a:xfrm>
              <a:off x="6768930" y="2983584"/>
              <a:ext cx="179139" cy="207543"/>
            </a:xfrm>
            <a:custGeom>
              <a:avLst/>
              <a:gdLst/>
              <a:ahLst/>
              <a:cxnLst/>
              <a:rect l="l" t="t" r="r" b="b"/>
              <a:pathLst>
                <a:path w="2939" h="3405" extrusionOk="0">
                  <a:moveTo>
                    <a:pt x="73" y="1"/>
                  </a:moveTo>
                  <a:cubicBezTo>
                    <a:pt x="73" y="634"/>
                    <a:pt x="0" y="1312"/>
                    <a:pt x="73" y="1881"/>
                  </a:cubicBezTo>
                  <a:cubicBezTo>
                    <a:pt x="145" y="2216"/>
                    <a:pt x="263" y="2560"/>
                    <a:pt x="416" y="2822"/>
                  </a:cubicBezTo>
                  <a:cubicBezTo>
                    <a:pt x="597" y="3120"/>
                    <a:pt x="905" y="3346"/>
                    <a:pt x="1203" y="3391"/>
                  </a:cubicBezTo>
                  <a:cubicBezTo>
                    <a:pt x="1260" y="3400"/>
                    <a:pt x="1317" y="3405"/>
                    <a:pt x="1373" y="3405"/>
                  </a:cubicBezTo>
                  <a:cubicBezTo>
                    <a:pt x="1766" y="3405"/>
                    <a:pt x="2140" y="3194"/>
                    <a:pt x="2369" y="2894"/>
                  </a:cubicBezTo>
                  <a:cubicBezTo>
                    <a:pt x="2677" y="2560"/>
                    <a:pt x="2785" y="2107"/>
                    <a:pt x="2857" y="1692"/>
                  </a:cubicBezTo>
                  <a:cubicBezTo>
                    <a:pt x="2939" y="1131"/>
                    <a:pt x="2939" y="561"/>
                    <a:pt x="2903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556;p11">
              <a:extLst>
                <a:ext uri="{FF2B5EF4-FFF2-40B4-BE49-F238E27FC236}">
                  <a16:creationId xmlns:a16="http://schemas.microsoft.com/office/drawing/2014/main" id="{4730FCD4-A63A-8EA0-EC43-9D56845174AF}"/>
                </a:ext>
              </a:extLst>
            </p:cNvPr>
            <p:cNvSpPr/>
            <p:nvPr/>
          </p:nvSpPr>
          <p:spPr>
            <a:xfrm>
              <a:off x="7170670" y="2983584"/>
              <a:ext cx="179139" cy="207543"/>
            </a:xfrm>
            <a:custGeom>
              <a:avLst/>
              <a:gdLst/>
              <a:ahLst/>
              <a:cxnLst/>
              <a:rect l="l" t="t" r="r" b="b"/>
              <a:pathLst>
                <a:path w="2939" h="3405" extrusionOk="0">
                  <a:moveTo>
                    <a:pt x="109" y="1"/>
                  </a:moveTo>
                  <a:cubicBezTo>
                    <a:pt x="73" y="634"/>
                    <a:pt x="0" y="1312"/>
                    <a:pt x="109" y="1881"/>
                  </a:cubicBezTo>
                  <a:cubicBezTo>
                    <a:pt x="154" y="2216"/>
                    <a:pt x="263" y="2560"/>
                    <a:pt x="452" y="2822"/>
                  </a:cubicBezTo>
                  <a:cubicBezTo>
                    <a:pt x="606" y="3120"/>
                    <a:pt x="904" y="3346"/>
                    <a:pt x="1239" y="3391"/>
                  </a:cubicBezTo>
                  <a:cubicBezTo>
                    <a:pt x="1291" y="3400"/>
                    <a:pt x="1344" y="3405"/>
                    <a:pt x="1397" y="3405"/>
                  </a:cubicBezTo>
                  <a:cubicBezTo>
                    <a:pt x="1766" y="3405"/>
                    <a:pt x="2140" y="3194"/>
                    <a:pt x="2369" y="2894"/>
                  </a:cubicBezTo>
                  <a:cubicBezTo>
                    <a:pt x="2676" y="2560"/>
                    <a:pt x="2785" y="2107"/>
                    <a:pt x="2866" y="1692"/>
                  </a:cubicBezTo>
                  <a:cubicBezTo>
                    <a:pt x="2939" y="1131"/>
                    <a:pt x="2939" y="561"/>
                    <a:pt x="2902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557;p11">
              <a:extLst>
                <a:ext uri="{FF2B5EF4-FFF2-40B4-BE49-F238E27FC236}">
                  <a16:creationId xmlns:a16="http://schemas.microsoft.com/office/drawing/2014/main" id="{A19B2882-5F36-1E16-FC81-9781360E1E00}"/>
                </a:ext>
              </a:extLst>
            </p:cNvPr>
            <p:cNvSpPr/>
            <p:nvPr/>
          </p:nvSpPr>
          <p:spPr>
            <a:xfrm>
              <a:off x="6881327" y="2057833"/>
              <a:ext cx="87162" cy="228267"/>
            </a:xfrm>
            <a:custGeom>
              <a:avLst/>
              <a:gdLst/>
              <a:ahLst/>
              <a:cxnLst/>
              <a:rect l="l" t="t" r="r" b="b"/>
              <a:pathLst>
                <a:path w="1430" h="3745" extrusionOk="0">
                  <a:moveTo>
                    <a:pt x="905" y="0"/>
                  </a:moveTo>
                  <a:cubicBezTo>
                    <a:pt x="787" y="118"/>
                    <a:pt x="715" y="226"/>
                    <a:pt x="643" y="344"/>
                  </a:cubicBezTo>
                  <a:cubicBezTo>
                    <a:pt x="1" y="1320"/>
                    <a:pt x="37" y="2676"/>
                    <a:pt x="525" y="3662"/>
                  </a:cubicBezTo>
                  <a:cubicBezTo>
                    <a:pt x="551" y="3720"/>
                    <a:pt x="596" y="3744"/>
                    <a:pt x="643" y="3744"/>
                  </a:cubicBezTo>
                  <a:cubicBezTo>
                    <a:pt x="740" y="3744"/>
                    <a:pt x="842" y="3637"/>
                    <a:pt x="787" y="3508"/>
                  </a:cubicBezTo>
                  <a:cubicBezTo>
                    <a:pt x="381" y="2640"/>
                    <a:pt x="299" y="1474"/>
                    <a:pt x="787" y="642"/>
                  </a:cubicBezTo>
                  <a:cubicBezTo>
                    <a:pt x="941" y="380"/>
                    <a:pt x="1167" y="154"/>
                    <a:pt x="1429" y="0"/>
                  </a:cubicBezTo>
                  <a:cubicBezTo>
                    <a:pt x="1357" y="0"/>
                    <a:pt x="1285" y="45"/>
                    <a:pt x="1203" y="45"/>
                  </a:cubicBezTo>
                  <a:cubicBezTo>
                    <a:pt x="1160" y="60"/>
                    <a:pt x="1115" y="68"/>
                    <a:pt x="1072" y="68"/>
                  </a:cubicBezTo>
                  <a:cubicBezTo>
                    <a:pt x="1008" y="68"/>
                    <a:pt x="948" y="49"/>
                    <a:pt x="905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558;p11">
              <a:extLst>
                <a:ext uri="{FF2B5EF4-FFF2-40B4-BE49-F238E27FC236}">
                  <a16:creationId xmlns:a16="http://schemas.microsoft.com/office/drawing/2014/main" id="{BFFE8CE1-2118-DF8B-3C2E-985A2E5EFEEF}"/>
                </a:ext>
              </a:extLst>
            </p:cNvPr>
            <p:cNvSpPr/>
            <p:nvPr/>
          </p:nvSpPr>
          <p:spPr>
            <a:xfrm>
              <a:off x="7129344" y="2035220"/>
              <a:ext cx="135619" cy="232778"/>
            </a:xfrm>
            <a:custGeom>
              <a:avLst/>
              <a:gdLst/>
              <a:ahLst/>
              <a:cxnLst/>
              <a:rect l="l" t="t" r="r" b="b"/>
              <a:pathLst>
                <a:path w="2225" h="3819" extrusionOk="0">
                  <a:moveTo>
                    <a:pt x="0" y="0"/>
                  </a:moveTo>
                  <a:cubicBezTo>
                    <a:pt x="299" y="73"/>
                    <a:pt x="561" y="145"/>
                    <a:pt x="832" y="299"/>
                  </a:cubicBezTo>
                  <a:cubicBezTo>
                    <a:pt x="1845" y="904"/>
                    <a:pt x="1962" y="2713"/>
                    <a:pt x="1284" y="3581"/>
                  </a:cubicBezTo>
                  <a:cubicBezTo>
                    <a:pt x="1197" y="3687"/>
                    <a:pt x="1278" y="3818"/>
                    <a:pt x="1370" y="3818"/>
                  </a:cubicBezTo>
                  <a:cubicBezTo>
                    <a:pt x="1402" y="3818"/>
                    <a:pt x="1436" y="3802"/>
                    <a:pt x="1465" y="3761"/>
                  </a:cubicBezTo>
                  <a:cubicBezTo>
                    <a:pt x="2224" y="2903"/>
                    <a:pt x="2143" y="1619"/>
                    <a:pt x="1582" y="678"/>
                  </a:cubicBezTo>
                  <a:cubicBezTo>
                    <a:pt x="1429" y="416"/>
                    <a:pt x="1203" y="190"/>
                    <a:pt x="941" y="37"/>
                  </a:cubicBezTo>
                  <a:cubicBezTo>
                    <a:pt x="642" y="0"/>
                    <a:pt x="299" y="0"/>
                    <a:pt x="0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559;p11">
              <a:extLst>
                <a:ext uri="{FF2B5EF4-FFF2-40B4-BE49-F238E27FC236}">
                  <a16:creationId xmlns:a16="http://schemas.microsoft.com/office/drawing/2014/main" id="{5025C992-8672-1BDA-541D-8DA405A58071}"/>
                </a:ext>
              </a:extLst>
            </p:cNvPr>
            <p:cNvSpPr/>
            <p:nvPr/>
          </p:nvSpPr>
          <p:spPr>
            <a:xfrm>
              <a:off x="6812450" y="2228074"/>
              <a:ext cx="532969" cy="645365"/>
            </a:xfrm>
            <a:custGeom>
              <a:avLst/>
              <a:gdLst/>
              <a:ahLst/>
              <a:cxnLst/>
              <a:rect l="l" t="t" r="r" b="b"/>
              <a:pathLst>
                <a:path w="8744" h="10588" extrusionOk="0">
                  <a:moveTo>
                    <a:pt x="561" y="1"/>
                  </a:moveTo>
                  <a:cubicBezTo>
                    <a:pt x="263" y="1"/>
                    <a:pt x="1" y="263"/>
                    <a:pt x="37" y="561"/>
                  </a:cubicBezTo>
                  <a:lnTo>
                    <a:pt x="73" y="10054"/>
                  </a:lnTo>
                  <a:cubicBezTo>
                    <a:pt x="73" y="10362"/>
                    <a:pt x="335" y="10588"/>
                    <a:pt x="643" y="10588"/>
                  </a:cubicBezTo>
                  <a:lnTo>
                    <a:pt x="7984" y="10588"/>
                  </a:lnTo>
                  <a:cubicBezTo>
                    <a:pt x="8291" y="10588"/>
                    <a:pt x="8517" y="10362"/>
                    <a:pt x="8517" y="10054"/>
                  </a:cubicBezTo>
                  <a:lnTo>
                    <a:pt x="8743" y="561"/>
                  </a:lnTo>
                  <a:cubicBezTo>
                    <a:pt x="8743" y="263"/>
                    <a:pt x="8472" y="1"/>
                    <a:pt x="8174" y="1"/>
                  </a:cubicBez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560;p11">
              <a:extLst>
                <a:ext uri="{FF2B5EF4-FFF2-40B4-BE49-F238E27FC236}">
                  <a16:creationId xmlns:a16="http://schemas.microsoft.com/office/drawing/2014/main" id="{0AD16945-089B-194E-9163-4B8E4F2300D7}"/>
                </a:ext>
              </a:extLst>
            </p:cNvPr>
            <p:cNvSpPr/>
            <p:nvPr/>
          </p:nvSpPr>
          <p:spPr>
            <a:xfrm>
              <a:off x="6924908" y="2368083"/>
              <a:ext cx="298728" cy="75520"/>
            </a:xfrm>
            <a:custGeom>
              <a:avLst/>
              <a:gdLst/>
              <a:ahLst/>
              <a:cxnLst/>
              <a:rect l="l" t="t" r="r" b="b"/>
              <a:pathLst>
                <a:path w="4901" h="1239" extrusionOk="0">
                  <a:moveTo>
                    <a:pt x="4900" y="0"/>
                  </a:moveTo>
                  <a:cubicBezTo>
                    <a:pt x="3282" y="36"/>
                    <a:pt x="1618" y="72"/>
                    <a:pt x="0" y="109"/>
                  </a:cubicBezTo>
                  <a:lnTo>
                    <a:pt x="0" y="1239"/>
                  </a:lnTo>
                  <a:cubicBezTo>
                    <a:pt x="868" y="1203"/>
                    <a:pt x="1700" y="1166"/>
                    <a:pt x="2559" y="1166"/>
                  </a:cubicBezTo>
                  <a:cubicBezTo>
                    <a:pt x="2938" y="1148"/>
                    <a:pt x="3334" y="1148"/>
                    <a:pt x="3729" y="1148"/>
                  </a:cubicBezTo>
                  <a:cubicBezTo>
                    <a:pt x="4125" y="1148"/>
                    <a:pt x="4521" y="1148"/>
                    <a:pt x="4900" y="1130"/>
                  </a:cubicBezTo>
                  <a:lnTo>
                    <a:pt x="49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561;p11">
              <a:extLst>
                <a:ext uri="{FF2B5EF4-FFF2-40B4-BE49-F238E27FC236}">
                  <a16:creationId xmlns:a16="http://schemas.microsoft.com/office/drawing/2014/main" id="{48091592-382A-BC7A-F8E8-A202E24D30AD}"/>
                </a:ext>
              </a:extLst>
            </p:cNvPr>
            <p:cNvSpPr/>
            <p:nvPr/>
          </p:nvSpPr>
          <p:spPr>
            <a:xfrm>
              <a:off x="6956848" y="2301401"/>
              <a:ext cx="227658" cy="43581"/>
            </a:xfrm>
            <a:custGeom>
              <a:avLst/>
              <a:gdLst/>
              <a:ahLst/>
              <a:cxnLst/>
              <a:rect l="l" t="t" r="r" b="b"/>
              <a:pathLst>
                <a:path w="3735" h="715" extrusionOk="0">
                  <a:moveTo>
                    <a:pt x="3662" y="0"/>
                  </a:moveTo>
                  <a:cubicBezTo>
                    <a:pt x="2451" y="0"/>
                    <a:pt x="1212" y="36"/>
                    <a:pt x="0" y="36"/>
                  </a:cubicBezTo>
                  <a:cubicBezTo>
                    <a:pt x="46" y="262"/>
                    <a:pt x="46" y="488"/>
                    <a:pt x="46" y="714"/>
                  </a:cubicBezTo>
                  <a:cubicBezTo>
                    <a:pt x="678" y="678"/>
                    <a:pt x="1320" y="678"/>
                    <a:pt x="1962" y="642"/>
                  </a:cubicBezTo>
                  <a:cubicBezTo>
                    <a:pt x="2342" y="642"/>
                    <a:pt x="2734" y="658"/>
                    <a:pt x="3132" y="658"/>
                  </a:cubicBezTo>
                  <a:cubicBezTo>
                    <a:pt x="3332" y="658"/>
                    <a:pt x="3532" y="654"/>
                    <a:pt x="3734" y="642"/>
                  </a:cubicBezTo>
                  <a:cubicBezTo>
                    <a:pt x="3698" y="416"/>
                    <a:pt x="3698" y="226"/>
                    <a:pt x="3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562;p11">
              <a:extLst>
                <a:ext uri="{FF2B5EF4-FFF2-40B4-BE49-F238E27FC236}">
                  <a16:creationId xmlns:a16="http://schemas.microsoft.com/office/drawing/2014/main" id="{61283017-7760-CF3E-BD2D-35DB7C5117DA}"/>
                </a:ext>
              </a:extLst>
            </p:cNvPr>
            <p:cNvSpPr/>
            <p:nvPr/>
          </p:nvSpPr>
          <p:spPr>
            <a:xfrm>
              <a:off x="6844451" y="2401668"/>
              <a:ext cx="222659" cy="182492"/>
            </a:xfrm>
            <a:custGeom>
              <a:avLst/>
              <a:gdLst/>
              <a:ahLst/>
              <a:cxnLst/>
              <a:rect l="l" t="t" r="r" b="b"/>
              <a:pathLst>
                <a:path w="3653" h="2994" extrusionOk="0">
                  <a:moveTo>
                    <a:pt x="1911" y="1"/>
                  </a:moveTo>
                  <a:cubicBezTo>
                    <a:pt x="1903" y="1"/>
                    <a:pt x="1896" y="4"/>
                    <a:pt x="1890" y="10"/>
                  </a:cubicBezTo>
                  <a:cubicBezTo>
                    <a:pt x="1808" y="55"/>
                    <a:pt x="1844" y="127"/>
                    <a:pt x="1844" y="163"/>
                  </a:cubicBezTo>
                  <a:cubicBezTo>
                    <a:pt x="1926" y="507"/>
                    <a:pt x="1998" y="805"/>
                    <a:pt x="2070" y="1140"/>
                  </a:cubicBezTo>
                  <a:cubicBezTo>
                    <a:pt x="1736" y="914"/>
                    <a:pt x="1320" y="769"/>
                    <a:pt x="940" y="615"/>
                  </a:cubicBezTo>
                  <a:cubicBezTo>
                    <a:pt x="829" y="571"/>
                    <a:pt x="713" y="540"/>
                    <a:pt x="597" y="540"/>
                  </a:cubicBezTo>
                  <a:cubicBezTo>
                    <a:pt x="525" y="540"/>
                    <a:pt x="452" y="552"/>
                    <a:pt x="380" y="579"/>
                  </a:cubicBezTo>
                  <a:cubicBezTo>
                    <a:pt x="344" y="615"/>
                    <a:pt x="380" y="688"/>
                    <a:pt x="452" y="733"/>
                  </a:cubicBezTo>
                  <a:cubicBezTo>
                    <a:pt x="759" y="914"/>
                    <a:pt x="1094" y="1104"/>
                    <a:pt x="1474" y="1221"/>
                  </a:cubicBezTo>
                  <a:lnTo>
                    <a:pt x="344" y="1104"/>
                  </a:lnTo>
                  <a:cubicBezTo>
                    <a:pt x="226" y="1104"/>
                    <a:pt x="81" y="1185"/>
                    <a:pt x="118" y="1257"/>
                  </a:cubicBezTo>
                  <a:cubicBezTo>
                    <a:pt x="118" y="1330"/>
                    <a:pt x="190" y="1330"/>
                    <a:pt x="226" y="1330"/>
                  </a:cubicBezTo>
                  <a:cubicBezTo>
                    <a:pt x="678" y="1447"/>
                    <a:pt x="1094" y="1520"/>
                    <a:pt x="1510" y="1592"/>
                  </a:cubicBezTo>
                  <a:cubicBezTo>
                    <a:pt x="1445" y="1582"/>
                    <a:pt x="1375" y="1577"/>
                    <a:pt x="1302" y="1577"/>
                  </a:cubicBezTo>
                  <a:cubicBezTo>
                    <a:pt x="1119" y="1577"/>
                    <a:pt x="921" y="1605"/>
                    <a:pt x="759" y="1637"/>
                  </a:cubicBezTo>
                  <a:cubicBezTo>
                    <a:pt x="570" y="1673"/>
                    <a:pt x="154" y="1709"/>
                    <a:pt x="36" y="1863"/>
                  </a:cubicBezTo>
                  <a:cubicBezTo>
                    <a:pt x="0" y="1972"/>
                    <a:pt x="190" y="2008"/>
                    <a:pt x="226" y="2008"/>
                  </a:cubicBezTo>
                  <a:cubicBezTo>
                    <a:pt x="552" y="2008"/>
                    <a:pt x="861" y="1976"/>
                    <a:pt x="1178" y="1976"/>
                  </a:cubicBezTo>
                  <a:cubicBezTo>
                    <a:pt x="1337" y="1976"/>
                    <a:pt x="1498" y="1984"/>
                    <a:pt x="1664" y="2008"/>
                  </a:cubicBezTo>
                  <a:cubicBezTo>
                    <a:pt x="1392" y="2125"/>
                    <a:pt x="1130" y="2234"/>
                    <a:pt x="904" y="2387"/>
                  </a:cubicBezTo>
                  <a:cubicBezTo>
                    <a:pt x="832" y="2424"/>
                    <a:pt x="759" y="2460"/>
                    <a:pt x="678" y="2541"/>
                  </a:cubicBezTo>
                  <a:cubicBezTo>
                    <a:pt x="642" y="2613"/>
                    <a:pt x="642" y="2650"/>
                    <a:pt x="678" y="2686"/>
                  </a:cubicBezTo>
                  <a:cubicBezTo>
                    <a:pt x="714" y="2722"/>
                    <a:pt x="796" y="2722"/>
                    <a:pt x="832" y="2722"/>
                  </a:cubicBezTo>
                  <a:cubicBezTo>
                    <a:pt x="1094" y="2650"/>
                    <a:pt x="1320" y="2496"/>
                    <a:pt x="1546" y="2496"/>
                  </a:cubicBezTo>
                  <a:cubicBezTo>
                    <a:pt x="1808" y="2496"/>
                    <a:pt x="2034" y="2541"/>
                    <a:pt x="2260" y="2650"/>
                  </a:cubicBezTo>
                  <a:cubicBezTo>
                    <a:pt x="2568" y="2767"/>
                    <a:pt x="2866" y="2876"/>
                    <a:pt x="3128" y="2993"/>
                  </a:cubicBezTo>
                  <a:lnTo>
                    <a:pt x="3653" y="1447"/>
                  </a:lnTo>
                  <a:cubicBezTo>
                    <a:pt x="3318" y="1330"/>
                    <a:pt x="2902" y="1366"/>
                    <a:pt x="2676" y="1104"/>
                  </a:cubicBezTo>
                  <a:cubicBezTo>
                    <a:pt x="2414" y="805"/>
                    <a:pt x="2260" y="426"/>
                    <a:pt x="2034" y="127"/>
                  </a:cubicBezTo>
                  <a:cubicBezTo>
                    <a:pt x="2004" y="67"/>
                    <a:pt x="1949" y="1"/>
                    <a:pt x="1911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563;p11">
              <a:extLst>
                <a:ext uri="{FF2B5EF4-FFF2-40B4-BE49-F238E27FC236}">
                  <a16:creationId xmlns:a16="http://schemas.microsoft.com/office/drawing/2014/main" id="{93B90F71-6CCA-89ED-5F37-AFF54D546148}"/>
                </a:ext>
              </a:extLst>
            </p:cNvPr>
            <p:cNvSpPr/>
            <p:nvPr/>
          </p:nvSpPr>
          <p:spPr>
            <a:xfrm>
              <a:off x="7009755" y="2478286"/>
              <a:ext cx="523582" cy="250210"/>
            </a:xfrm>
            <a:custGeom>
              <a:avLst/>
              <a:gdLst/>
              <a:ahLst/>
              <a:cxnLst/>
              <a:rect l="l" t="t" r="r" b="b"/>
              <a:pathLst>
                <a:path w="8590" h="4105" extrusionOk="0">
                  <a:moveTo>
                    <a:pt x="416" y="0"/>
                  </a:moveTo>
                  <a:cubicBezTo>
                    <a:pt x="263" y="452"/>
                    <a:pt x="154" y="941"/>
                    <a:pt x="37" y="1356"/>
                  </a:cubicBezTo>
                  <a:cubicBezTo>
                    <a:pt x="37" y="1429"/>
                    <a:pt x="0" y="1546"/>
                    <a:pt x="0" y="1619"/>
                  </a:cubicBezTo>
                  <a:cubicBezTo>
                    <a:pt x="1167" y="2261"/>
                    <a:pt x="2378" y="2902"/>
                    <a:pt x="3617" y="3355"/>
                  </a:cubicBezTo>
                  <a:cubicBezTo>
                    <a:pt x="4557" y="3689"/>
                    <a:pt x="5542" y="4105"/>
                    <a:pt x="6555" y="4105"/>
                  </a:cubicBezTo>
                  <a:cubicBezTo>
                    <a:pt x="7767" y="4069"/>
                    <a:pt x="8589" y="3129"/>
                    <a:pt x="8137" y="1917"/>
                  </a:cubicBezTo>
                  <a:cubicBezTo>
                    <a:pt x="7767" y="941"/>
                    <a:pt x="6447" y="868"/>
                    <a:pt x="5579" y="751"/>
                  </a:cubicBezTo>
                  <a:cubicBezTo>
                    <a:pt x="3843" y="525"/>
                    <a:pt x="2152" y="263"/>
                    <a:pt x="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564;p11">
              <a:extLst>
                <a:ext uri="{FF2B5EF4-FFF2-40B4-BE49-F238E27FC236}">
                  <a16:creationId xmlns:a16="http://schemas.microsoft.com/office/drawing/2014/main" id="{357E3DFE-9973-522E-737E-6F7E12BBE43F}"/>
                </a:ext>
              </a:extLst>
            </p:cNvPr>
            <p:cNvSpPr/>
            <p:nvPr/>
          </p:nvSpPr>
          <p:spPr>
            <a:xfrm>
              <a:off x="7009755" y="2478286"/>
              <a:ext cx="80518" cy="126233"/>
            </a:xfrm>
            <a:custGeom>
              <a:avLst/>
              <a:gdLst/>
              <a:ahLst/>
              <a:cxnLst/>
              <a:rect l="l" t="t" r="r" b="b"/>
              <a:pathLst>
                <a:path w="1321" h="2071" extrusionOk="0">
                  <a:moveTo>
                    <a:pt x="416" y="0"/>
                  </a:moveTo>
                  <a:cubicBezTo>
                    <a:pt x="263" y="452"/>
                    <a:pt x="154" y="941"/>
                    <a:pt x="37" y="1356"/>
                  </a:cubicBezTo>
                  <a:cubicBezTo>
                    <a:pt x="37" y="1429"/>
                    <a:pt x="0" y="1546"/>
                    <a:pt x="0" y="1619"/>
                  </a:cubicBezTo>
                  <a:cubicBezTo>
                    <a:pt x="263" y="1772"/>
                    <a:pt x="534" y="1917"/>
                    <a:pt x="796" y="2071"/>
                  </a:cubicBezTo>
                  <a:cubicBezTo>
                    <a:pt x="986" y="1429"/>
                    <a:pt x="1130" y="787"/>
                    <a:pt x="1320" y="154"/>
                  </a:cubicBezTo>
                  <a:cubicBezTo>
                    <a:pt x="1022" y="109"/>
                    <a:pt x="715" y="73"/>
                    <a:pt x="416" y="0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565;p11">
            <a:extLst>
              <a:ext uri="{FF2B5EF4-FFF2-40B4-BE49-F238E27FC236}">
                <a16:creationId xmlns:a16="http://schemas.microsoft.com/office/drawing/2014/main" id="{87A52193-C504-BC5A-B47F-7AD504438F42}"/>
              </a:ext>
            </a:extLst>
          </p:cNvPr>
          <p:cNvGrpSpPr/>
          <p:nvPr/>
        </p:nvGrpSpPr>
        <p:grpSpPr>
          <a:xfrm>
            <a:off x="7405950" y="3524684"/>
            <a:ext cx="1021754" cy="3206730"/>
            <a:chOff x="5327271" y="1488298"/>
            <a:chExt cx="1021754" cy="3206730"/>
          </a:xfrm>
        </p:grpSpPr>
        <p:sp>
          <p:nvSpPr>
            <p:cNvPr id="466" name="Google Shape;566;p11">
              <a:extLst>
                <a:ext uri="{FF2B5EF4-FFF2-40B4-BE49-F238E27FC236}">
                  <a16:creationId xmlns:a16="http://schemas.microsoft.com/office/drawing/2014/main" id="{BA312852-2E02-B524-9905-D5DAA66039D6}"/>
                </a:ext>
              </a:extLst>
            </p:cNvPr>
            <p:cNvSpPr/>
            <p:nvPr/>
          </p:nvSpPr>
          <p:spPr>
            <a:xfrm flipH="1">
              <a:off x="5923671" y="1488298"/>
              <a:ext cx="298494" cy="279223"/>
            </a:xfrm>
            <a:custGeom>
              <a:avLst/>
              <a:gdLst/>
              <a:ahLst/>
              <a:cxnLst/>
              <a:rect l="l" t="t" r="r" b="b"/>
              <a:pathLst>
                <a:path w="5127" h="4796" extrusionOk="0">
                  <a:moveTo>
                    <a:pt x="2338" y="1"/>
                  </a:moveTo>
                  <a:cubicBezTo>
                    <a:pt x="2137" y="1"/>
                    <a:pt x="1935" y="21"/>
                    <a:pt x="1736" y="61"/>
                  </a:cubicBezTo>
                  <a:cubicBezTo>
                    <a:pt x="796" y="287"/>
                    <a:pt x="0" y="1345"/>
                    <a:pt x="0" y="2285"/>
                  </a:cubicBezTo>
                  <a:cubicBezTo>
                    <a:pt x="0" y="3270"/>
                    <a:pt x="308" y="4247"/>
                    <a:pt x="1284" y="4626"/>
                  </a:cubicBezTo>
                  <a:cubicBezTo>
                    <a:pt x="1605" y="4739"/>
                    <a:pt x="1962" y="4796"/>
                    <a:pt x="2319" y="4796"/>
                  </a:cubicBezTo>
                  <a:cubicBezTo>
                    <a:pt x="2677" y="4796"/>
                    <a:pt x="3034" y="4739"/>
                    <a:pt x="3355" y="4626"/>
                  </a:cubicBezTo>
                  <a:lnTo>
                    <a:pt x="4638" y="3415"/>
                  </a:lnTo>
                  <a:cubicBezTo>
                    <a:pt x="5127" y="2592"/>
                    <a:pt x="4937" y="1462"/>
                    <a:pt x="4259" y="784"/>
                  </a:cubicBezTo>
                  <a:cubicBezTo>
                    <a:pt x="3758" y="255"/>
                    <a:pt x="3053" y="1"/>
                    <a:pt x="2338" y="1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567;p11">
              <a:extLst>
                <a:ext uri="{FF2B5EF4-FFF2-40B4-BE49-F238E27FC236}">
                  <a16:creationId xmlns:a16="http://schemas.microsoft.com/office/drawing/2014/main" id="{E15ED3D8-C63E-868D-E374-1557851118D4}"/>
                </a:ext>
              </a:extLst>
            </p:cNvPr>
            <p:cNvSpPr/>
            <p:nvPr/>
          </p:nvSpPr>
          <p:spPr>
            <a:xfrm flipH="1">
              <a:off x="5890488" y="1516534"/>
              <a:ext cx="61655" cy="172739"/>
            </a:xfrm>
            <a:custGeom>
              <a:avLst/>
              <a:gdLst/>
              <a:ahLst/>
              <a:cxnLst/>
              <a:rect l="l" t="t" r="r" b="b"/>
              <a:pathLst>
                <a:path w="1059" h="2967" extrusionOk="0">
                  <a:moveTo>
                    <a:pt x="752" y="1"/>
                  </a:moveTo>
                  <a:cubicBezTo>
                    <a:pt x="715" y="1"/>
                    <a:pt x="678" y="10"/>
                    <a:pt x="642" y="28"/>
                  </a:cubicBezTo>
                  <a:cubicBezTo>
                    <a:pt x="525" y="109"/>
                    <a:pt x="489" y="218"/>
                    <a:pt x="416" y="299"/>
                  </a:cubicBezTo>
                  <a:cubicBezTo>
                    <a:pt x="380" y="408"/>
                    <a:pt x="299" y="480"/>
                    <a:pt x="263" y="561"/>
                  </a:cubicBezTo>
                  <a:cubicBezTo>
                    <a:pt x="190" y="751"/>
                    <a:pt x="154" y="932"/>
                    <a:pt x="109" y="1122"/>
                  </a:cubicBezTo>
                  <a:cubicBezTo>
                    <a:pt x="37" y="1465"/>
                    <a:pt x="0" y="1800"/>
                    <a:pt x="0" y="2107"/>
                  </a:cubicBezTo>
                  <a:cubicBezTo>
                    <a:pt x="0" y="2632"/>
                    <a:pt x="73" y="2966"/>
                    <a:pt x="109" y="2966"/>
                  </a:cubicBezTo>
                  <a:cubicBezTo>
                    <a:pt x="109" y="2966"/>
                    <a:pt x="73" y="2632"/>
                    <a:pt x="109" y="2107"/>
                  </a:cubicBezTo>
                  <a:cubicBezTo>
                    <a:pt x="109" y="1836"/>
                    <a:pt x="154" y="1501"/>
                    <a:pt x="263" y="1158"/>
                  </a:cubicBezTo>
                  <a:cubicBezTo>
                    <a:pt x="299" y="1013"/>
                    <a:pt x="335" y="823"/>
                    <a:pt x="416" y="634"/>
                  </a:cubicBezTo>
                  <a:cubicBezTo>
                    <a:pt x="452" y="561"/>
                    <a:pt x="525" y="480"/>
                    <a:pt x="561" y="371"/>
                  </a:cubicBezTo>
                  <a:cubicBezTo>
                    <a:pt x="606" y="299"/>
                    <a:pt x="678" y="218"/>
                    <a:pt x="715" y="182"/>
                  </a:cubicBezTo>
                  <a:cubicBezTo>
                    <a:pt x="734" y="172"/>
                    <a:pt x="751" y="167"/>
                    <a:pt x="767" y="167"/>
                  </a:cubicBezTo>
                  <a:cubicBezTo>
                    <a:pt x="811" y="167"/>
                    <a:pt x="842" y="201"/>
                    <a:pt x="868" y="254"/>
                  </a:cubicBezTo>
                  <a:cubicBezTo>
                    <a:pt x="904" y="335"/>
                    <a:pt x="904" y="408"/>
                    <a:pt x="904" y="525"/>
                  </a:cubicBezTo>
                  <a:cubicBezTo>
                    <a:pt x="904" y="597"/>
                    <a:pt x="904" y="670"/>
                    <a:pt x="868" y="787"/>
                  </a:cubicBezTo>
                  <a:cubicBezTo>
                    <a:pt x="832" y="860"/>
                    <a:pt x="832" y="932"/>
                    <a:pt x="787" y="1049"/>
                  </a:cubicBezTo>
                  <a:cubicBezTo>
                    <a:pt x="715" y="1384"/>
                    <a:pt x="606" y="1691"/>
                    <a:pt x="525" y="1954"/>
                  </a:cubicBezTo>
                  <a:cubicBezTo>
                    <a:pt x="335" y="2478"/>
                    <a:pt x="226" y="2785"/>
                    <a:pt x="226" y="2785"/>
                  </a:cubicBezTo>
                  <a:cubicBezTo>
                    <a:pt x="263" y="2785"/>
                    <a:pt x="452" y="2514"/>
                    <a:pt x="642" y="1990"/>
                  </a:cubicBezTo>
                  <a:cubicBezTo>
                    <a:pt x="751" y="1728"/>
                    <a:pt x="868" y="1429"/>
                    <a:pt x="941" y="1086"/>
                  </a:cubicBezTo>
                  <a:cubicBezTo>
                    <a:pt x="977" y="1013"/>
                    <a:pt x="1013" y="896"/>
                    <a:pt x="1013" y="823"/>
                  </a:cubicBezTo>
                  <a:cubicBezTo>
                    <a:pt x="1058" y="706"/>
                    <a:pt x="1058" y="597"/>
                    <a:pt x="1058" y="525"/>
                  </a:cubicBezTo>
                  <a:cubicBezTo>
                    <a:pt x="1058" y="408"/>
                    <a:pt x="1058" y="299"/>
                    <a:pt x="1013" y="182"/>
                  </a:cubicBezTo>
                  <a:cubicBezTo>
                    <a:pt x="977" y="145"/>
                    <a:pt x="941" y="73"/>
                    <a:pt x="868" y="28"/>
                  </a:cubicBezTo>
                  <a:cubicBezTo>
                    <a:pt x="828" y="10"/>
                    <a:pt x="789" y="1"/>
                    <a:pt x="752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568;p11">
              <a:extLst>
                <a:ext uri="{FF2B5EF4-FFF2-40B4-BE49-F238E27FC236}">
                  <a16:creationId xmlns:a16="http://schemas.microsoft.com/office/drawing/2014/main" id="{0BD9296C-68A4-26A1-5108-981B2349B963}"/>
                </a:ext>
              </a:extLst>
            </p:cNvPr>
            <p:cNvSpPr/>
            <p:nvPr/>
          </p:nvSpPr>
          <p:spPr>
            <a:xfrm flipH="1">
              <a:off x="5952085" y="1525500"/>
              <a:ext cx="52689" cy="170585"/>
            </a:xfrm>
            <a:custGeom>
              <a:avLst/>
              <a:gdLst/>
              <a:ahLst/>
              <a:cxnLst/>
              <a:rect l="l" t="t" r="r" b="b"/>
              <a:pathLst>
                <a:path w="905" h="2930" extrusionOk="0">
                  <a:moveTo>
                    <a:pt x="226" y="181"/>
                  </a:moveTo>
                  <a:cubicBezTo>
                    <a:pt x="226" y="181"/>
                    <a:pt x="262" y="217"/>
                    <a:pt x="299" y="254"/>
                  </a:cubicBezTo>
                  <a:cubicBezTo>
                    <a:pt x="299" y="290"/>
                    <a:pt x="335" y="326"/>
                    <a:pt x="380" y="371"/>
                  </a:cubicBezTo>
                  <a:cubicBezTo>
                    <a:pt x="416" y="443"/>
                    <a:pt x="452" y="552"/>
                    <a:pt x="452" y="633"/>
                  </a:cubicBezTo>
                  <a:cubicBezTo>
                    <a:pt x="525" y="823"/>
                    <a:pt x="561" y="968"/>
                    <a:pt x="606" y="1158"/>
                  </a:cubicBezTo>
                  <a:cubicBezTo>
                    <a:pt x="642" y="1501"/>
                    <a:pt x="642" y="1800"/>
                    <a:pt x="678" y="2098"/>
                  </a:cubicBezTo>
                  <a:cubicBezTo>
                    <a:pt x="692" y="2302"/>
                    <a:pt x="718" y="2472"/>
                    <a:pt x="747" y="2604"/>
                  </a:cubicBezTo>
                  <a:lnTo>
                    <a:pt x="747" y="2604"/>
                  </a:lnTo>
                  <a:cubicBezTo>
                    <a:pt x="675" y="2476"/>
                    <a:pt x="585" y="2307"/>
                    <a:pt x="489" y="2098"/>
                  </a:cubicBezTo>
                  <a:cubicBezTo>
                    <a:pt x="380" y="1872"/>
                    <a:pt x="262" y="1574"/>
                    <a:pt x="190" y="1194"/>
                  </a:cubicBezTo>
                  <a:cubicBezTo>
                    <a:pt x="154" y="1049"/>
                    <a:pt x="154" y="859"/>
                    <a:pt x="154" y="669"/>
                  </a:cubicBezTo>
                  <a:lnTo>
                    <a:pt x="154" y="516"/>
                  </a:lnTo>
                  <a:cubicBezTo>
                    <a:pt x="154" y="480"/>
                    <a:pt x="154" y="443"/>
                    <a:pt x="190" y="371"/>
                  </a:cubicBezTo>
                  <a:lnTo>
                    <a:pt x="190" y="254"/>
                  </a:lnTo>
                  <a:cubicBezTo>
                    <a:pt x="226" y="217"/>
                    <a:pt x="226" y="181"/>
                    <a:pt x="226" y="181"/>
                  </a:cubicBezTo>
                  <a:close/>
                  <a:moveTo>
                    <a:pt x="226" y="0"/>
                  </a:moveTo>
                  <a:cubicBezTo>
                    <a:pt x="199" y="0"/>
                    <a:pt x="172" y="9"/>
                    <a:pt x="154" y="28"/>
                  </a:cubicBezTo>
                  <a:cubicBezTo>
                    <a:pt x="73" y="64"/>
                    <a:pt x="73" y="145"/>
                    <a:pt x="36" y="181"/>
                  </a:cubicBezTo>
                  <a:cubicBezTo>
                    <a:pt x="36" y="254"/>
                    <a:pt x="36" y="290"/>
                    <a:pt x="0" y="371"/>
                  </a:cubicBezTo>
                  <a:lnTo>
                    <a:pt x="0" y="516"/>
                  </a:lnTo>
                  <a:lnTo>
                    <a:pt x="0" y="669"/>
                  </a:lnTo>
                  <a:cubicBezTo>
                    <a:pt x="0" y="859"/>
                    <a:pt x="0" y="1049"/>
                    <a:pt x="36" y="1230"/>
                  </a:cubicBezTo>
                  <a:cubicBezTo>
                    <a:pt x="109" y="1610"/>
                    <a:pt x="262" y="1908"/>
                    <a:pt x="380" y="2134"/>
                  </a:cubicBezTo>
                  <a:cubicBezTo>
                    <a:pt x="489" y="2405"/>
                    <a:pt x="642" y="2586"/>
                    <a:pt x="715" y="2704"/>
                  </a:cubicBezTo>
                  <a:cubicBezTo>
                    <a:pt x="747" y="2733"/>
                    <a:pt x="773" y="2761"/>
                    <a:pt x="795" y="2786"/>
                  </a:cubicBezTo>
                  <a:lnTo>
                    <a:pt x="795" y="2786"/>
                  </a:lnTo>
                  <a:cubicBezTo>
                    <a:pt x="825" y="2880"/>
                    <a:pt x="854" y="2930"/>
                    <a:pt x="868" y="2930"/>
                  </a:cubicBezTo>
                  <a:cubicBezTo>
                    <a:pt x="868" y="2930"/>
                    <a:pt x="866" y="2907"/>
                    <a:pt x="862" y="2864"/>
                  </a:cubicBezTo>
                  <a:lnTo>
                    <a:pt x="862" y="2864"/>
                  </a:lnTo>
                  <a:cubicBezTo>
                    <a:pt x="878" y="2883"/>
                    <a:pt x="891" y="2894"/>
                    <a:pt x="904" y="2894"/>
                  </a:cubicBezTo>
                  <a:cubicBezTo>
                    <a:pt x="904" y="2882"/>
                    <a:pt x="886" y="2849"/>
                    <a:pt x="854" y="2793"/>
                  </a:cubicBezTo>
                  <a:lnTo>
                    <a:pt x="854" y="2793"/>
                  </a:lnTo>
                  <a:cubicBezTo>
                    <a:pt x="840" y="2646"/>
                    <a:pt x="815" y="2389"/>
                    <a:pt x="787" y="2062"/>
                  </a:cubicBezTo>
                  <a:cubicBezTo>
                    <a:pt x="787" y="1800"/>
                    <a:pt x="787" y="1501"/>
                    <a:pt x="751" y="1121"/>
                  </a:cubicBezTo>
                  <a:cubicBezTo>
                    <a:pt x="715" y="968"/>
                    <a:pt x="678" y="778"/>
                    <a:pt x="606" y="597"/>
                  </a:cubicBezTo>
                  <a:cubicBezTo>
                    <a:pt x="606" y="480"/>
                    <a:pt x="561" y="407"/>
                    <a:pt x="525" y="290"/>
                  </a:cubicBezTo>
                  <a:cubicBezTo>
                    <a:pt x="489" y="254"/>
                    <a:pt x="452" y="217"/>
                    <a:pt x="452" y="181"/>
                  </a:cubicBezTo>
                  <a:cubicBezTo>
                    <a:pt x="416" y="145"/>
                    <a:pt x="416" y="100"/>
                    <a:pt x="380" y="100"/>
                  </a:cubicBezTo>
                  <a:cubicBezTo>
                    <a:pt x="380" y="64"/>
                    <a:pt x="335" y="28"/>
                    <a:pt x="299" y="28"/>
                  </a:cubicBezTo>
                  <a:cubicBezTo>
                    <a:pt x="281" y="9"/>
                    <a:pt x="253" y="0"/>
                    <a:pt x="226" y="0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569;p11">
              <a:extLst>
                <a:ext uri="{FF2B5EF4-FFF2-40B4-BE49-F238E27FC236}">
                  <a16:creationId xmlns:a16="http://schemas.microsoft.com/office/drawing/2014/main" id="{B4195371-85F3-5746-0851-F0930BFE7A35}"/>
                </a:ext>
              </a:extLst>
            </p:cNvPr>
            <p:cNvSpPr/>
            <p:nvPr/>
          </p:nvSpPr>
          <p:spPr>
            <a:xfrm flipH="1">
              <a:off x="5557294" y="1603572"/>
              <a:ext cx="537487" cy="331505"/>
            </a:xfrm>
            <a:custGeom>
              <a:avLst/>
              <a:gdLst/>
              <a:ahLst/>
              <a:cxnLst/>
              <a:rect l="l" t="t" r="r" b="b"/>
              <a:pathLst>
                <a:path w="9232" h="5694" extrusionOk="0">
                  <a:moveTo>
                    <a:pt x="5434" y="0"/>
                  </a:moveTo>
                  <a:cubicBezTo>
                    <a:pt x="4592" y="0"/>
                    <a:pt x="3741" y="128"/>
                    <a:pt x="2975" y="495"/>
                  </a:cubicBezTo>
                  <a:cubicBezTo>
                    <a:pt x="2604" y="648"/>
                    <a:pt x="2261" y="911"/>
                    <a:pt x="1962" y="1209"/>
                  </a:cubicBezTo>
                  <a:cubicBezTo>
                    <a:pt x="1882" y="1289"/>
                    <a:pt x="1264" y="2128"/>
                    <a:pt x="1283" y="2149"/>
                  </a:cubicBezTo>
                  <a:lnTo>
                    <a:pt x="1283" y="2149"/>
                  </a:lnTo>
                  <a:cubicBezTo>
                    <a:pt x="1210" y="2121"/>
                    <a:pt x="1134" y="2109"/>
                    <a:pt x="1058" y="2109"/>
                  </a:cubicBezTo>
                  <a:cubicBezTo>
                    <a:pt x="738" y="2109"/>
                    <a:pt x="409" y="2331"/>
                    <a:pt x="226" y="2601"/>
                  </a:cubicBezTo>
                  <a:cubicBezTo>
                    <a:pt x="36" y="2945"/>
                    <a:pt x="0" y="3361"/>
                    <a:pt x="0" y="3777"/>
                  </a:cubicBezTo>
                  <a:cubicBezTo>
                    <a:pt x="36" y="4409"/>
                    <a:pt x="190" y="5088"/>
                    <a:pt x="452" y="5693"/>
                  </a:cubicBezTo>
                  <a:lnTo>
                    <a:pt x="8743" y="5431"/>
                  </a:lnTo>
                  <a:cubicBezTo>
                    <a:pt x="9077" y="5169"/>
                    <a:pt x="9231" y="4681"/>
                    <a:pt x="9077" y="4265"/>
                  </a:cubicBezTo>
                  <a:cubicBezTo>
                    <a:pt x="9005" y="4111"/>
                    <a:pt x="8851" y="3957"/>
                    <a:pt x="8707" y="3957"/>
                  </a:cubicBezTo>
                  <a:cubicBezTo>
                    <a:pt x="9041" y="3397"/>
                    <a:pt x="9114" y="2683"/>
                    <a:pt x="8933" y="2041"/>
                  </a:cubicBezTo>
                  <a:cubicBezTo>
                    <a:pt x="8517" y="721"/>
                    <a:pt x="7043" y="115"/>
                    <a:pt x="5768" y="6"/>
                  </a:cubicBezTo>
                  <a:cubicBezTo>
                    <a:pt x="5657" y="2"/>
                    <a:pt x="5545" y="0"/>
                    <a:pt x="5434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570;p11">
              <a:extLst>
                <a:ext uri="{FF2B5EF4-FFF2-40B4-BE49-F238E27FC236}">
                  <a16:creationId xmlns:a16="http://schemas.microsoft.com/office/drawing/2014/main" id="{62CAE2AE-AFDD-C5B2-A5A3-24D03724AAF8}"/>
                </a:ext>
              </a:extLst>
            </p:cNvPr>
            <p:cNvSpPr/>
            <p:nvPr/>
          </p:nvSpPr>
          <p:spPr>
            <a:xfrm flipH="1">
              <a:off x="5555203" y="1864570"/>
              <a:ext cx="59035" cy="123135"/>
            </a:xfrm>
            <a:custGeom>
              <a:avLst/>
              <a:gdLst/>
              <a:ahLst/>
              <a:cxnLst/>
              <a:rect l="l" t="t" r="r" b="b"/>
              <a:pathLst>
                <a:path w="1014" h="2115" extrusionOk="0">
                  <a:moveTo>
                    <a:pt x="378" y="1"/>
                  </a:moveTo>
                  <a:cubicBezTo>
                    <a:pt x="208" y="1"/>
                    <a:pt x="32" y="105"/>
                    <a:pt x="1" y="270"/>
                  </a:cubicBezTo>
                  <a:lnTo>
                    <a:pt x="73" y="2114"/>
                  </a:lnTo>
                  <a:cubicBezTo>
                    <a:pt x="371" y="1961"/>
                    <a:pt x="634" y="1698"/>
                    <a:pt x="823" y="1400"/>
                  </a:cubicBezTo>
                  <a:cubicBezTo>
                    <a:pt x="977" y="1102"/>
                    <a:pt x="1013" y="722"/>
                    <a:pt x="860" y="379"/>
                  </a:cubicBezTo>
                  <a:cubicBezTo>
                    <a:pt x="787" y="234"/>
                    <a:pt x="634" y="44"/>
                    <a:pt x="453" y="8"/>
                  </a:cubicBezTo>
                  <a:cubicBezTo>
                    <a:pt x="428" y="3"/>
                    <a:pt x="403" y="1"/>
                    <a:pt x="378" y="1"/>
                  </a:cubicBezTo>
                  <a:close/>
                </a:path>
              </a:pathLst>
            </a:custGeom>
            <a:solidFill>
              <a:srgbClr val="D3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571;p11">
              <a:extLst>
                <a:ext uri="{FF2B5EF4-FFF2-40B4-BE49-F238E27FC236}">
                  <a16:creationId xmlns:a16="http://schemas.microsoft.com/office/drawing/2014/main" id="{7EC8D944-DEDF-A893-9BB0-CAE59D1DAB54}"/>
                </a:ext>
              </a:extLst>
            </p:cNvPr>
            <p:cNvSpPr/>
            <p:nvPr/>
          </p:nvSpPr>
          <p:spPr>
            <a:xfrm flipH="1">
              <a:off x="5553107" y="1891293"/>
              <a:ext cx="50593" cy="74289"/>
            </a:xfrm>
            <a:custGeom>
              <a:avLst/>
              <a:gdLst/>
              <a:ahLst/>
              <a:cxnLst/>
              <a:rect l="l" t="t" r="r" b="b"/>
              <a:pathLst>
                <a:path w="869" h="1276" extrusionOk="0">
                  <a:moveTo>
                    <a:pt x="453" y="1"/>
                  </a:moveTo>
                  <a:cubicBezTo>
                    <a:pt x="344" y="1"/>
                    <a:pt x="272" y="109"/>
                    <a:pt x="190" y="191"/>
                  </a:cubicBezTo>
                  <a:cubicBezTo>
                    <a:pt x="118" y="335"/>
                    <a:pt x="46" y="489"/>
                    <a:pt x="1" y="643"/>
                  </a:cubicBezTo>
                  <a:lnTo>
                    <a:pt x="1" y="787"/>
                  </a:lnTo>
                  <a:cubicBezTo>
                    <a:pt x="1" y="941"/>
                    <a:pt x="46" y="1131"/>
                    <a:pt x="82" y="1276"/>
                  </a:cubicBezTo>
                  <a:cubicBezTo>
                    <a:pt x="118" y="1276"/>
                    <a:pt x="154" y="1239"/>
                    <a:pt x="190" y="1203"/>
                  </a:cubicBezTo>
                  <a:cubicBezTo>
                    <a:pt x="272" y="1167"/>
                    <a:pt x="344" y="1095"/>
                    <a:pt x="380" y="1013"/>
                  </a:cubicBezTo>
                  <a:cubicBezTo>
                    <a:pt x="534" y="869"/>
                    <a:pt x="868" y="37"/>
                    <a:pt x="453" y="1"/>
                  </a:cubicBezTo>
                  <a:close/>
                </a:path>
              </a:pathLst>
            </a:custGeom>
            <a:solidFill>
              <a:srgbClr val="CD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572;p11">
              <a:extLst>
                <a:ext uri="{FF2B5EF4-FFF2-40B4-BE49-F238E27FC236}">
                  <a16:creationId xmlns:a16="http://schemas.microsoft.com/office/drawing/2014/main" id="{C7293AA1-FDFA-DA0D-177E-1DBAD1208FDF}"/>
                </a:ext>
              </a:extLst>
            </p:cNvPr>
            <p:cNvSpPr/>
            <p:nvPr/>
          </p:nvSpPr>
          <p:spPr>
            <a:xfrm flipH="1">
              <a:off x="5574707" y="1891293"/>
              <a:ext cx="33185" cy="59035"/>
            </a:xfrm>
            <a:custGeom>
              <a:avLst/>
              <a:gdLst/>
              <a:ahLst/>
              <a:cxnLst/>
              <a:rect l="l" t="t" r="r" b="b"/>
              <a:pathLst>
                <a:path w="570" h="1014" extrusionOk="0">
                  <a:moveTo>
                    <a:pt x="570" y="1"/>
                  </a:moveTo>
                  <a:cubicBezTo>
                    <a:pt x="525" y="1"/>
                    <a:pt x="299" y="109"/>
                    <a:pt x="154" y="453"/>
                  </a:cubicBezTo>
                  <a:cubicBezTo>
                    <a:pt x="0" y="751"/>
                    <a:pt x="36" y="1013"/>
                    <a:pt x="73" y="1013"/>
                  </a:cubicBezTo>
                  <a:cubicBezTo>
                    <a:pt x="118" y="1013"/>
                    <a:pt x="118" y="751"/>
                    <a:pt x="262" y="489"/>
                  </a:cubicBezTo>
                  <a:cubicBezTo>
                    <a:pt x="380" y="227"/>
                    <a:pt x="570" y="37"/>
                    <a:pt x="570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573;p11">
              <a:extLst>
                <a:ext uri="{FF2B5EF4-FFF2-40B4-BE49-F238E27FC236}">
                  <a16:creationId xmlns:a16="http://schemas.microsoft.com/office/drawing/2014/main" id="{AC0A719A-1132-5865-5A82-C4B7165FC45B}"/>
                </a:ext>
              </a:extLst>
            </p:cNvPr>
            <p:cNvSpPr/>
            <p:nvPr/>
          </p:nvSpPr>
          <p:spPr>
            <a:xfrm flipH="1">
              <a:off x="5583614" y="1912892"/>
              <a:ext cx="13216" cy="44247"/>
            </a:xfrm>
            <a:custGeom>
              <a:avLst/>
              <a:gdLst/>
              <a:ahLst/>
              <a:cxnLst/>
              <a:rect l="l" t="t" r="r" b="b"/>
              <a:pathLst>
                <a:path w="227" h="760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46"/>
                    <a:pt x="72" y="190"/>
                    <a:pt x="72" y="380"/>
                  </a:cubicBezTo>
                  <a:cubicBezTo>
                    <a:pt x="109" y="570"/>
                    <a:pt x="36" y="724"/>
                    <a:pt x="36" y="760"/>
                  </a:cubicBezTo>
                  <a:cubicBezTo>
                    <a:pt x="72" y="760"/>
                    <a:pt x="109" y="724"/>
                    <a:pt x="154" y="679"/>
                  </a:cubicBezTo>
                  <a:cubicBezTo>
                    <a:pt x="190" y="606"/>
                    <a:pt x="226" y="498"/>
                    <a:pt x="226" y="380"/>
                  </a:cubicBezTo>
                  <a:cubicBezTo>
                    <a:pt x="226" y="272"/>
                    <a:pt x="190" y="154"/>
                    <a:pt x="109" y="82"/>
                  </a:cubicBezTo>
                  <a:cubicBezTo>
                    <a:pt x="72" y="46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574;p11">
              <a:extLst>
                <a:ext uri="{FF2B5EF4-FFF2-40B4-BE49-F238E27FC236}">
                  <a16:creationId xmlns:a16="http://schemas.microsoft.com/office/drawing/2014/main" id="{EAF7FC6E-970A-15CC-697B-6879079010AA}"/>
                </a:ext>
              </a:extLst>
            </p:cNvPr>
            <p:cNvSpPr/>
            <p:nvPr/>
          </p:nvSpPr>
          <p:spPr>
            <a:xfrm flipH="1">
              <a:off x="5934735" y="2031310"/>
              <a:ext cx="105320" cy="66021"/>
            </a:xfrm>
            <a:custGeom>
              <a:avLst/>
              <a:gdLst/>
              <a:ahLst/>
              <a:cxnLst/>
              <a:rect l="l" t="t" r="r" b="b"/>
              <a:pathLst>
                <a:path w="1809" h="1134" extrusionOk="0">
                  <a:moveTo>
                    <a:pt x="1" y="1"/>
                  </a:moveTo>
                  <a:cubicBezTo>
                    <a:pt x="37" y="344"/>
                    <a:pt x="227" y="724"/>
                    <a:pt x="534" y="950"/>
                  </a:cubicBezTo>
                  <a:cubicBezTo>
                    <a:pt x="689" y="1067"/>
                    <a:pt x="875" y="1133"/>
                    <a:pt x="1060" y="1133"/>
                  </a:cubicBezTo>
                  <a:cubicBezTo>
                    <a:pt x="1232" y="1133"/>
                    <a:pt x="1403" y="1076"/>
                    <a:pt x="1547" y="950"/>
                  </a:cubicBezTo>
                  <a:cubicBezTo>
                    <a:pt x="1664" y="869"/>
                    <a:pt x="1736" y="760"/>
                    <a:pt x="1809" y="6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575;p11">
              <a:extLst>
                <a:ext uri="{FF2B5EF4-FFF2-40B4-BE49-F238E27FC236}">
                  <a16:creationId xmlns:a16="http://schemas.microsoft.com/office/drawing/2014/main" id="{7DB46082-F453-C630-C747-94F5E0CDC0EA}"/>
                </a:ext>
              </a:extLst>
            </p:cNvPr>
            <p:cNvSpPr/>
            <p:nvPr/>
          </p:nvSpPr>
          <p:spPr>
            <a:xfrm flipH="1">
              <a:off x="5572606" y="2051338"/>
              <a:ext cx="502206" cy="361663"/>
            </a:xfrm>
            <a:custGeom>
              <a:avLst/>
              <a:gdLst/>
              <a:ahLst/>
              <a:cxnLst/>
              <a:rect l="l" t="t" r="r" b="b"/>
              <a:pathLst>
                <a:path w="8626" h="6212" extrusionOk="0">
                  <a:moveTo>
                    <a:pt x="5082" y="0"/>
                  </a:moveTo>
                  <a:cubicBezTo>
                    <a:pt x="4476" y="0"/>
                    <a:pt x="3916" y="36"/>
                    <a:pt x="3310" y="36"/>
                  </a:cubicBezTo>
                  <a:lnTo>
                    <a:pt x="3391" y="73"/>
                  </a:lnTo>
                  <a:cubicBezTo>
                    <a:pt x="3427" y="904"/>
                    <a:pt x="3391" y="1736"/>
                    <a:pt x="3274" y="2523"/>
                  </a:cubicBezTo>
                  <a:cubicBezTo>
                    <a:pt x="2559" y="2785"/>
                    <a:pt x="1809" y="3092"/>
                    <a:pt x="1086" y="3391"/>
                  </a:cubicBezTo>
                  <a:cubicBezTo>
                    <a:pt x="634" y="3617"/>
                    <a:pt x="263" y="3770"/>
                    <a:pt x="1" y="4259"/>
                  </a:cubicBezTo>
                  <a:cubicBezTo>
                    <a:pt x="335" y="4675"/>
                    <a:pt x="715" y="5127"/>
                    <a:pt x="1167" y="5461"/>
                  </a:cubicBezTo>
                  <a:cubicBezTo>
                    <a:pt x="1692" y="5805"/>
                    <a:pt x="2333" y="5985"/>
                    <a:pt x="2975" y="6067"/>
                  </a:cubicBezTo>
                  <a:cubicBezTo>
                    <a:pt x="3653" y="6175"/>
                    <a:pt x="4331" y="6211"/>
                    <a:pt x="5010" y="6211"/>
                  </a:cubicBezTo>
                  <a:cubicBezTo>
                    <a:pt x="5688" y="6211"/>
                    <a:pt x="6402" y="6139"/>
                    <a:pt x="6890" y="5651"/>
                  </a:cubicBezTo>
                  <a:cubicBezTo>
                    <a:pt x="7414" y="5163"/>
                    <a:pt x="7984" y="4855"/>
                    <a:pt x="8545" y="4485"/>
                  </a:cubicBezTo>
                  <a:cubicBezTo>
                    <a:pt x="8626" y="4069"/>
                    <a:pt x="8364" y="3653"/>
                    <a:pt x="8056" y="3427"/>
                  </a:cubicBezTo>
                  <a:cubicBezTo>
                    <a:pt x="7722" y="3201"/>
                    <a:pt x="7306" y="3092"/>
                    <a:pt x="6926" y="3011"/>
                  </a:cubicBezTo>
                  <a:cubicBezTo>
                    <a:pt x="6366" y="2866"/>
                    <a:pt x="5760" y="2713"/>
                    <a:pt x="5199" y="2559"/>
                  </a:cubicBezTo>
                  <a:cubicBezTo>
                    <a:pt x="5154" y="1736"/>
                    <a:pt x="5118" y="868"/>
                    <a:pt x="5082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576;p11">
              <a:extLst>
                <a:ext uri="{FF2B5EF4-FFF2-40B4-BE49-F238E27FC236}">
                  <a16:creationId xmlns:a16="http://schemas.microsoft.com/office/drawing/2014/main" id="{CEA24C98-C13A-F7C7-EF73-1CC04D6C7A69}"/>
                </a:ext>
              </a:extLst>
            </p:cNvPr>
            <p:cNvSpPr/>
            <p:nvPr/>
          </p:nvSpPr>
          <p:spPr>
            <a:xfrm flipH="1">
              <a:off x="5993650" y="2425631"/>
              <a:ext cx="355375" cy="626214"/>
            </a:xfrm>
            <a:custGeom>
              <a:avLst/>
              <a:gdLst/>
              <a:ahLst/>
              <a:cxnLst/>
              <a:rect l="l" t="t" r="r" b="b"/>
              <a:pathLst>
                <a:path w="6104" h="10756" extrusionOk="0">
                  <a:moveTo>
                    <a:pt x="2961" y="1"/>
                  </a:moveTo>
                  <a:cubicBezTo>
                    <a:pt x="2863" y="1"/>
                    <a:pt x="2754" y="29"/>
                    <a:pt x="2631" y="90"/>
                  </a:cubicBezTo>
                  <a:cubicBezTo>
                    <a:pt x="2297" y="280"/>
                    <a:pt x="1999" y="650"/>
                    <a:pt x="1727" y="958"/>
                  </a:cubicBezTo>
                  <a:cubicBezTo>
                    <a:pt x="1429" y="1256"/>
                    <a:pt x="1167" y="1555"/>
                    <a:pt x="868" y="1862"/>
                  </a:cubicBezTo>
                  <a:cubicBezTo>
                    <a:pt x="525" y="2233"/>
                    <a:pt x="145" y="2648"/>
                    <a:pt x="73" y="3173"/>
                  </a:cubicBezTo>
                  <a:cubicBezTo>
                    <a:pt x="0" y="3968"/>
                    <a:pt x="227" y="4755"/>
                    <a:pt x="525" y="5433"/>
                  </a:cubicBezTo>
                  <a:cubicBezTo>
                    <a:pt x="1094" y="6645"/>
                    <a:pt x="1809" y="7775"/>
                    <a:pt x="2595" y="8823"/>
                  </a:cubicBezTo>
                  <a:cubicBezTo>
                    <a:pt x="3011" y="9357"/>
                    <a:pt x="3391" y="9728"/>
                    <a:pt x="3843" y="10107"/>
                  </a:cubicBezTo>
                  <a:cubicBezTo>
                    <a:pt x="4105" y="10333"/>
                    <a:pt x="4331" y="10596"/>
                    <a:pt x="4666" y="10713"/>
                  </a:cubicBezTo>
                  <a:cubicBezTo>
                    <a:pt x="4743" y="10742"/>
                    <a:pt x="4817" y="10755"/>
                    <a:pt x="4889" y="10755"/>
                  </a:cubicBezTo>
                  <a:cubicBezTo>
                    <a:pt x="5553" y="10755"/>
                    <a:pt x="5961" y="9601"/>
                    <a:pt x="6067" y="9095"/>
                  </a:cubicBezTo>
                  <a:cubicBezTo>
                    <a:pt x="6103" y="8823"/>
                    <a:pt x="6067" y="8525"/>
                    <a:pt x="5913" y="8299"/>
                  </a:cubicBezTo>
                  <a:lnTo>
                    <a:pt x="5877" y="8263"/>
                  </a:lnTo>
                  <a:cubicBezTo>
                    <a:pt x="5877" y="8263"/>
                    <a:pt x="5841" y="8299"/>
                    <a:pt x="5796" y="8299"/>
                  </a:cubicBezTo>
                  <a:cubicBezTo>
                    <a:pt x="5497" y="8597"/>
                    <a:pt x="5308" y="8941"/>
                    <a:pt x="5045" y="9239"/>
                  </a:cubicBezTo>
                  <a:cubicBezTo>
                    <a:pt x="5045" y="9239"/>
                    <a:pt x="5045" y="9276"/>
                    <a:pt x="5009" y="9276"/>
                  </a:cubicBezTo>
                  <a:cubicBezTo>
                    <a:pt x="5009" y="9276"/>
                    <a:pt x="4973" y="9239"/>
                    <a:pt x="4973" y="9203"/>
                  </a:cubicBezTo>
                  <a:cubicBezTo>
                    <a:pt x="4666" y="8715"/>
                    <a:pt x="4485" y="8145"/>
                    <a:pt x="4259" y="7621"/>
                  </a:cubicBezTo>
                  <a:cubicBezTo>
                    <a:pt x="3951" y="6943"/>
                    <a:pt x="3689" y="6193"/>
                    <a:pt x="3427" y="5514"/>
                  </a:cubicBezTo>
                  <a:cubicBezTo>
                    <a:pt x="3237" y="5026"/>
                    <a:pt x="3047" y="4529"/>
                    <a:pt x="2939" y="4041"/>
                  </a:cubicBezTo>
                  <a:cubicBezTo>
                    <a:pt x="2939" y="4005"/>
                    <a:pt x="2903" y="3932"/>
                    <a:pt x="2903" y="3851"/>
                  </a:cubicBezTo>
                  <a:cubicBezTo>
                    <a:pt x="2857" y="3742"/>
                    <a:pt x="3762" y="3101"/>
                    <a:pt x="3879" y="2992"/>
                  </a:cubicBezTo>
                  <a:cubicBezTo>
                    <a:pt x="4259" y="2685"/>
                    <a:pt x="4485" y="2576"/>
                    <a:pt x="4214" y="2088"/>
                  </a:cubicBezTo>
                  <a:cubicBezTo>
                    <a:pt x="3951" y="1591"/>
                    <a:pt x="3807" y="1030"/>
                    <a:pt x="3536" y="506"/>
                  </a:cubicBezTo>
                  <a:cubicBezTo>
                    <a:pt x="3404" y="203"/>
                    <a:pt x="3224" y="1"/>
                    <a:pt x="2961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577;p11">
              <a:extLst>
                <a:ext uri="{FF2B5EF4-FFF2-40B4-BE49-F238E27FC236}">
                  <a16:creationId xmlns:a16="http://schemas.microsoft.com/office/drawing/2014/main" id="{CA216117-C3AD-2E56-FDAC-D185E1942BB0}"/>
                </a:ext>
              </a:extLst>
            </p:cNvPr>
            <p:cNvSpPr/>
            <p:nvPr/>
          </p:nvSpPr>
          <p:spPr>
            <a:xfrm flipH="1">
              <a:off x="5327271" y="4475072"/>
              <a:ext cx="295874" cy="219955"/>
            </a:xfrm>
            <a:custGeom>
              <a:avLst/>
              <a:gdLst/>
              <a:ahLst/>
              <a:cxnLst/>
              <a:rect l="l" t="t" r="r" b="b"/>
              <a:pathLst>
                <a:path w="5082" h="3778" extrusionOk="0">
                  <a:moveTo>
                    <a:pt x="1188" y="0"/>
                  </a:moveTo>
                  <a:cubicBezTo>
                    <a:pt x="860" y="0"/>
                    <a:pt x="303" y="54"/>
                    <a:pt x="226" y="112"/>
                  </a:cubicBezTo>
                  <a:cubicBezTo>
                    <a:pt x="154" y="184"/>
                    <a:pt x="72" y="338"/>
                    <a:pt x="36" y="518"/>
                  </a:cubicBezTo>
                  <a:cubicBezTo>
                    <a:pt x="0" y="1468"/>
                    <a:pt x="0" y="2408"/>
                    <a:pt x="0" y="3384"/>
                  </a:cubicBezTo>
                  <a:cubicBezTo>
                    <a:pt x="226" y="3502"/>
                    <a:pt x="1013" y="3647"/>
                    <a:pt x="1130" y="3647"/>
                  </a:cubicBezTo>
                  <a:cubicBezTo>
                    <a:pt x="1614" y="3735"/>
                    <a:pt x="2118" y="3778"/>
                    <a:pt x="2612" y="3778"/>
                  </a:cubicBezTo>
                  <a:cubicBezTo>
                    <a:pt x="2774" y="3778"/>
                    <a:pt x="2934" y="3773"/>
                    <a:pt x="3092" y="3764"/>
                  </a:cubicBezTo>
                  <a:lnTo>
                    <a:pt x="3616" y="3764"/>
                  </a:lnTo>
                  <a:cubicBezTo>
                    <a:pt x="4222" y="3728"/>
                    <a:pt x="5081" y="3647"/>
                    <a:pt x="5045" y="3574"/>
                  </a:cubicBezTo>
                  <a:cubicBezTo>
                    <a:pt x="4973" y="3005"/>
                    <a:pt x="4557" y="2706"/>
                    <a:pt x="4032" y="2480"/>
                  </a:cubicBezTo>
                  <a:cubicBezTo>
                    <a:pt x="3499" y="2254"/>
                    <a:pt x="2938" y="2182"/>
                    <a:pt x="2414" y="1992"/>
                  </a:cubicBezTo>
                  <a:cubicBezTo>
                    <a:pt x="2188" y="1920"/>
                    <a:pt x="1917" y="1838"/>
                    <a:pt x="1772" y="1649"/>
                  </a:cubicBezTo>
                  <a:cubicBezTo>
                    <a:pt x="1356" y="1242"/>
                    <a:pt x="1546" y="518"/>
                    <a:pt x="1429" y="30"/>
                  </a:cubicBezTo>
                  <a:cubicBezTo>
                    <a:pt x="1418" y="9"/>
                    <a:pt x="1322" y="0"/>
                    <a:pt x="1188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578;p11">
              <a:extLst>
                <a:ext uri="{FF2B5EF4-FFF2-40B4-BE49-F238E27FC236}">
                  <a16:creationId xmlns:a16="http://schemas.microsoft.com/office/drawing/2014/main" id="{B2BE8EC0-860C-7A70-E5F1-6A5259E9514C}"/>
                </a:ext>
              </a:extLst>
            </p:cNvPr>
            <p:cNvSpPr/>
            <p:nvPr/>
          </p:nvSpPr>
          <p:spPr>
            <a:xfrm flipH="1">
              <a:off x="5923673" y="4470473"/>
              <a:ext cx="111666" cy="183044"/>
            </a:xfrm>
            <a:custGeom>
              <a:avLst/>
              <a:gdLst/>
              <a:ahLst/>
              <a:cxnLst/>
              <a:rect l="l" t="t" r="r" b="b"/>
              <a:pathLst>
                <a:path w="1918" h="3144" extrusionOk="0">
                  <a:moveTo>
                    <a:pt x="1583" y="1"/>
                  </a:moveTo>
                  <a:lnTo>
                    <a:pt x="372" y="37"/>
                  </a:lnTo>
                  <a:cubicBezTo>
                    <a:pt x="227" y="1049"/>
                    <a:pt x="109" y="2071"/>
                    <a:pt x="1" y="3084"/>
                  </a:cubicBezTo>
                  <a:cubicBezTo>
                    <a:pt x="453" y="3116"/>
                    <a:pt x="910" y="3144"/>
                    <a:pt x="1368" y="3144"/>
                  </a:cubicBezTo>
                  <a:cubicBezTo>
                    <a:pt x="1551" y="3144"/>
                    <a:pt x="1734" y="3139"/>
                    <a:pt x="1918" y="3129"/>
                  </a:cubicBezTo>
                  <a:cubicBezTo>
                    <a:pt x="1881" y="2071"/>
                    <a:pt x="1764" y="1049"/>
                    <a:pt x="1583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579;p11">
              <a:extLst>
                <a:ext uri="{FF2B5EF4-FFF2-40B4-BE49-F238E27FC236}">
                  <a16:creationId xmlns:a16="http://schemas.microsoft.com/office/drawing/2014/main" id="{AD9ACF7C-D2A4-D126-4BF5-86BA68AB05C3}"/>
                </a:ext>
              </a:extLst>
            </p:cNvPr>
            <p:cNvSpPr/>
            <p:nvPr/>
          </p:nvSpPr>
          <p:spPr>
            <a:xfrm flipH="1">
              <a:off x="5327271" y="4584176"/>
              <a:ext cx="295874" cy="110851"/>
            </a:xfrm>
            <a:custGeom>
              <a:avLst/>
              <a:gdLst/>
              <a:ahLst/>
              <a:cxnLst/>
              <a:rect l="l" t="t" r="r" b="b"/>
              <a:pathLst>
                <a:path w="5082" h="1904" extrusionOk="0">
                  <a:moveTo>
                    <a:pt x="2107" y="1"/>
                  </a:moveTo>
                  <a:cubicBezTo>
                    <a:pt x="1736" y="154"/>
                    <a:pt x="1392" y="344"/>
                    <a:pt x="1094" y="570"/>
                  </a:cubicBezTo>
                  <a:cubicBezTo>
                    <a:pt x="750" y="380"/>
                    <a:pt x="380" y="190"/>
                    <a:pt x="0" y="118"/>
                  </a:cubicBezTo>
                  <a:lnTo>
                    <a:pt x="0" y="1510"/>
                  </a:lnTo>
                  <a:cubicBezTo>
                    <a:pt x="226" y="1628"/>
                    <a:pt x="1013" y="1773"/>
                    <a:pt x="1130" y="1773"/>
                  </a:cubicBezTo>
                  <a:cubicBezTo>
                    <a:pt x="1614" y="1861"/>
                    <a:pt x="2118" y="1904"/>
                    <a:pt x="2612" y="1904"/>
                  </a:cubicBezTo>
                  <a:cubicBezTo>
                    <a:pt x="2774" y="1904"/>
                    <a:pt x="2934" y="1899"/>
                    <a:pt x="3092" y="1890"/>
                  </a:cubicBezTo>
                  <a:lnTo>
                    <a:pt x="3616" y="1890"/>
                  </a:lnTo>
                  <a:cubicBezTo>
                    <a:pt x="4222" y="1854"/>
                    <a:pt x="5081" y="1773"/>
                    <a:pt x="5045" y="1700"/>
                  </a:cubicBezTo>
                  <a:cubicBezTo>
                    <a:pt x="4973" y="1131"/>
                    <a:pt x="4557" y="832"/>
                    <a:pt x="4032" y="606"/>
                  </a:cubicBezTo>
                  <a:cubicBezTo>
                    <a:pt x="3499" y="380"/>
                    <a:pt x="2938" y="308"/>
                    <a:pt x="2414" y="118"/>
                  </a:cubicBezTo>
                  <a:cubicBezTo>
                    <a:pt x="2296" y="82"/>
                    <a:pt x="2188" y="46"/>
                    <a:pt x="2107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580;p11">
              <a:extLst>
                <a:ext uri="{FF2B5EF4-FFF2-40B4-BE49-F238E27FC236}">
                  <a16:creationId xmlns:a16="http://schemas.microsoft.com/office/drawing/2014/main" id="{8CFD73D8-C371-653C-F0C9-B5EA64598CCB}"/>
                </a:ext>
              </a:extLst>
            </p:cNvPr>
            <p:cNvSpPr/>
            <p:nvPr/>
          </p:nvSpPr>
          <p:spPr>
            <a:xfrm flipH="1">
              <a:off x="5879949" y="4557162"/>
              <a:ext cx="203770" cy="128666"/>
            </a:xfrm>
            <a:custGeom>
              <a:avLst/>
              <a:gdLst/>
              <a:ahLst/>
              <a:cxnLst/>
              <a:rect l="l" t="t" r="r" b="b"/>
              <a:pathLst>
                <a:path w="3500" h="2210" extrusionOk="0">
                  <a:moveTo>
                    <a:pt x="1788" y="1"/>
                  </a:moveTo>
                  <a:cubicBezTo>
                    <a:pt x="1513" y="1"/>
                    <a:pt x="1247" y="65"/>
                    <a:pt x="1013" y="239"/>
                  </a:cubicBezTo>
                  <a:cubicBezTo>
                    <a:pt x="751" y="428"/>
                    <a:pt x="525" y="654"/>
                    <a:pt x="380" y="917"/>
                  </a:cubicBezTo>
                  <a:cubicBezTo>
                    <a:pt x="335" y="998"/>
                    <a:pt x="0" y="1712"/>
                    <a:pt x="72" y="1785"/>
                  </a:cubicBezTo>
                  <a:cubicBezTo>
                    <a:pt x="262" y="1902"/>
                    <a:pt x="452" y="2011"/>
                    <a:pt x="678" y="2047"/>
                  </a:cubicBezTo>
                  <a:cubicBezTo>
                    <a:pt x="1021" y="2144"/>
                    <a:pt x="1364" y="2210"/>
                    <a:pt x="1727" y="2210"/>
                  </a:cubicBezTo>
                  <a:cubicBezTo>
                    <a:pt x="1804" y="2210"/>
                    <a:pt x="1883" y="2207"/>
                    <a:pt x="1962" y="2200"/>
                  </a:cubicBezTo>
                  <a:cubicBezTo>
                    <a:pt x="2523" y="2200"/>
                    <a:pt x="3011" y="2011"/>
                    <a:pt x="3499" y="1785"/>
                  </a:cubicBezTo>
                  <a:cubicBezTo>
                    <a:pt x="3499" y="1748"/>
                    <a:pt x="3463" y="1748"/>
                    <a:pt x="3463" y="1712"/>
                  </a:cubicBezTo>
                  <a:cubicBezTo>
                    <a:pt x="3427" y="1522"/>
                    <a:pt x="3391" y="1369"/>
                    <a:pt x="3354" y="1224"/>
                  </a:cubicBezTo>
                  <a:cubicBezTo>
                    <a:pt x="3201" y="691"/>
                    <a:pt x="3092" y="320"/>
                    <a:pt x="2559" y="130"/>
                  </a:cubicBezTo>
                  <a:cubicBezTo>
                    <a:pt x="2306" y="56"/>
                    <a:pt x="2044" y="1"/>
                    <a:pt x="1788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581;p11">
              <a:extLst>
                <a:ext uri="{FF2B5EF4-FFF2-40B4-BE49-F238E27FC236}">
                  <a16:creationId xmlns:a16="http://schemas.microsoft.com/office/drawing/2014/main" id="{DDA40E5F-9BCF-8BF0-EB60-A98E55616B90}"/>
                </a:ext>
              </a:extLst>
            </p:cNvPr>
            <p:cNvSpPr/>
            <p:nvPr/>
          </p:nvSpPr>
          <p:spPr>
            <a:xfrm flipH="1">
              <a:off x="5513632" y="3086655"/>
              <a:ext cx="223739" cy="1442866"/>
            </a:xfrm>
            <a:custGeom>
              <a:avLst/>
              <a:gdLst/>
              <a:ahLst/>
              <a:cxnLst/>
              <a:rect l="l" t="t" r="r" b="b"/>
              <a:pathLst>
                <a:path w="3843" h="24783" extrusionOk="0">
                  <a:moveTo>
                    <a:pt x="3770" y="1"/>
                  </a:moveTo>
                  <a:lnTo>
                    <a:pt x="0" y="146"/>
                  </a:lnTo>
                  <a:lnTo>
                    <a:pt x="1618" y="24782"/>
                  </a:lnTo>
                  <a:lnTo>
                    <a:pt x="3843" y="24782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582;p11">
              <a:extLst>
                <a:ext uri="{FF2B5EF4-FFF2-40B4-BE49-F238E27FC236}">
                  <a16:creationId xmlns:a16="http://schemas.microsoft.com/office/drawing/2014/main" id="{437DDB7D-AA7E-08B9-7660-BDCB2FC56783}"/>
                </a:ext>
              </a:extLst>
            </p:cNvPr>
            <p:cNvSpPr/>
            <p:nvPr/>
          </p:nvSpPr>
          <p:spPr>
            <a:xfrm flipH="1">
              <a:off x="5783130" y="3086655"/>
              <a:ext cx="256925" cy="1442866"/>
            </a:xfrm>
            <a:custGeom>
              <a:avLst/>
              <a:gdLst/>
              <a:ahLst/>
              <a:cxnLst/>
              <a:rect l="l" t="t" r="r" b="b"/>
              <a:pathLst>
                <a:path w="4413" h="24783" extrusionOk="0">
                  <a:moveTo>
                    <a:pt x="380" y="1"/>
                  </a:moveTo>
                  <a:lnTo>
                    <a:pt x="1" y="24782"/>
                  </a:lnTo>
                  <a:lnTo>
                    <a:pt x="2188" y="24782"/>
                  </a:lnTo>
                  <a:lnTo>
                    <a:pt x="4413" y="408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583;p11">
              <a:extLst>
                <a:ext uri="{FF2B5EF4-FFF2-40B4-BE49-F238E27FC236}">
                  <a16:creationId xmlns:a16="http://schemas.microsoft.com/office/drawing/2014/main" id="{423123CE-0AC1-C718-9159-020287A772F3}"/>
                </a:ext>
              </a:extLst>
            </p:cNvPr>
            <p:cNvSpPr/>
            <p:nvPr/>
          </p:nvSpPr>
          <p:spPr>
            <a:xfrm flipH="1">
              <a:off x="5517824" y="3086655"/>
              <a:ext cx="219548" cy="177455"/>
            </a:xfrm>
            <a:custGeom>
              <a:avLst/>
              <a:gdLst/>
              <a:ahLst/>
              <a:cxnLst/>
              <a:rect l="l" t="t" r="r" b="b"/>
              <a:pathLst>
                <a:path w="3771" h="3048" extrusionOk="0">
                  <a:moveTo>
                    <a:pt x="3770" y="1"/>
                  </a:moveTo>
                  <a:cubicBezTo>
                    <a:pt x="2830" y="73"/>
                    <a:pt x="1890" y="109"/>
                    <a:pt x="940" y="109"/>
                  </a:cubicBezTo>
                  <a:lnTo>
                    <a:pt x="904" y="109"/>
                  </a:lnTo>
                  <a:lnTo>
                    <a:pt x="0" y="146"/>
                  </a:lnTo>
                  <a:lnTo>
                    <a:pt x="226" y="3048"/>
                  </a:lnTo>
                  <a:lnTo>
                    <a:pt x="986" y="3048"/>
                  </a:lnTo>
                  <a:cubicBezTo>
                    <a:pt x="1844" y="3012"/>
                    <a:pt x="2866" y="2975"/>
                    <a:pt x="3770" y="2822"/>
                  </a:cubicBezTo>
                  <a:lnTo>
                    <a:pt x="3770" y="1"/>
                  </a:lnTo>
                  <a:close/>
                </a:path>
              </a:pathLst>
            </a:custGeom>
            <a:solidFill>
              <a:srgbClr val="255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584;p11">
              <a:extLst>
                <a:ext uri="{FF2B5EF4-FFF2-40B4-BE49-F238E27FC236}">
                  <a16:creationId xmlns:a16="http://schemas.microsoft.com/office/drawing/2014/main" id="{219EABB1-5C8D-0C39-BCCD-5803175CA5AF}"/>
                </a:ext>
              </a:extLst>
            </p:cNvPr>
            <p:cNvSpPr/>
            <p:nvPr/>
          </p:nvSpPr>
          <p:spPr>
            <a:xfrm flipH="1">
              <a:off x="5783132" y="3110350"/>
              <a:ext cx="15312" cy="149567"/>
            </a:xfrm>
            <a:custGeom>
              <a:avLst/>
              <a:gdLst/>
              <a:ahLst/>
              <a:cxnLst/>
              <a:rect l="l" t="t" r="r" b="b"/>
              <a:pathLst>
                <a:path w="263" h="2569" extrusionOk="0">
                  <a:moveTo>
                    <a:pt x="263" y="1"/>
                  </a:moveTo>
                  <a:lnTo>
                    <a:pt x="0" y="2568"/>
                  </a:lnTo>
                  <a:lnTo>
                    <a:pt x="0" y="2568"/>
                  </a:lnTo>
                  <a:close/>
                </a:path>
              </a:pathLst>
            </a:custGeom>
            <a:solidFill>
              <a:srgbClr val="AB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585;p11">
              <a:extLst>
                <a:ext uri="{FF2B5EF4-FFF2-40B4-BE49-F238E27FC236}">
                  <a16:creationId xmlns:a16="http://schemas.microsoft.com/office/drawing/2014/main" id="{9DB80AA3-DCDD-CE5D-FC2C-E99A62189DA6}"/>
                </a:ext>
              </a:extLst>
            </p:cNvPr>
            <p:cNvSpPr/>
            <p:nvPr/>
          </p:nvSpPr>
          <p:spPr>
            <a:xfrm flipH="1">
              <a:off x="5783130" y="3086655"/>
              <a:ext cx="236897" cy="173263"/>
            </a:xfrm>
            <a:custGeom>
              <a:avLst/>
              <a:gdLst/>
              <a:ahLst/>
              <a:cxnLst/>
              <a:rect l="l" t="t" r="r" b="b"/>
              <a:pathLst>
                <a:path w="4069" h="2976" extrusionOk="0">
                  <a:moveTo>
                    <a:pt x="36" y="1"/>
                  </a:moveTo>
                  <a:lnTo>
                    <a:pt x="0" y="2442"/>
                  </a:lnTo>
                  <a:cubicBezTo>
                    <a:pt x="1275" y="2668"/>
                    <a:pt x="2559" y="2894"/>
                    <a:pt x="3806" y="2975"/>
                  </a:cubicBezTo>
                  <a:lnTo>
                    <a:pt x="4069" y="40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55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586;p11">
              <a:extLst>
                <a:ext uri="{FF2B5EF4-FFF2-40B4-BE49-F238E27FC236}">
                  <a16:creationId xmlns:a16="http://schemas.microsoft.com/office/drawing/2014/main" id="{CEE727F8-CC54-E218-07A7-C789E532C4D7}"/>
                </a:ext>
              </a:extLst>
            </p:cNvPr>
            <p:cNvSpPr/>
            <p:nvPr/>
          </p:nvSpPr>
          <p:spPr>
            <a:xfrm flipH="1">
              <a:off x="5401501" y="2452412"/>
              <a:ext cx="307460" cy="346060"/>
            </a:xfrm>
            <a:custGeom>
              <a:avLst/>
              <a:gdLst/>
              <a:ahLst/>
              <a:cxnLst/>
              <a:rect l="l" t="t" r="r" b="b"/>
              <a:pathLst>
                <a:path w="5281" h="5944" extrusionOk="0">
                  <a:moveTo>
                    <a:pt x="1854" y="1"/>
                  </a:moveTo>
                  <a:cubicBezTo>
                    <a:pt x="1176" y="227"/>
                    <a:pt x="724" y="905"/>
                    <a:pt x="452" y="1583"/>
                  </a:cubicBezTo>
                  <a:cubicBezTo>
                    <a:pt x="118" y="2451"/>
                    <a:pt x="0" y="3472"/>
                    <a:pt x="344" y="4376"/>
                  </a:cubicBezTo>
                  <a:cubicBezTo>
                    <a:pt x="832" y="5463"/>
                    <a:pt x="2038" y="5943"/>
                    <a:pt x="3200" y="5943"/>
                  </a:cubicBezTo>
                  <a:cubicBezTo>
                    <a:pt x="3565" y="5943"/>
                    <a:pt x="3926" y="5896"/>
                    <a:pt x="4259" y="5805"/>
                  </a:cubicBezTo>
                  <a:cubicBezTo>
                    <a:pt x="5018" y="5579"/>
                    <a:pt x="5280" y="5163"/>
                    <a:pt x="5280" y="4340"/>
                  </a:cubicBezTo>
                  <a:cubicBezTo>
                    <a:pt x="5280" y="3020"/>
                    <a:pt x="4521" y="1736"/>
                    <a:pt x="3924" y="570"/>
                  </a:cubicBezTo>
                  <a:lnTo>
                    <a:pt x="1854" y="1"/>
                  </a:ln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587;p11">
              <a:extLst>
                <a:ext uri="{FF2B5EF4-FFF2-40B4-BE49-F238E27FC236}">
                  <a16:creationId xmlns:a16="http://schemas.microsoft.com/office/drawing/2014/main" id="{0057C4B7-FF46-9232-FD91-9868C985095C}"/>
                </a:ext>
              </a:extLst>
            </p:cNvPr>
            <p:cNvSpPr/>
            <p:nvPr/>
          </p:nvSpPr>
          <p:spPr>
            <a:xfrm flipH="1">
              <a:off x="5423619" y="2200263"/>
              <a:ext cx="853272" cy="1011573"/>
            </a:xfrm>
            <a:custGeom>
              <a:avLst/>
              <a:gdLst/>
              <a:ahLst/>
              <a:cxnLst/>
              <a:rect l="l" t="t" r="r" b="b"/>
              <a:pathLst>
                <a:path w="14656" h="17375" extrusionOk="0">
                  <a:moveTo>
                    <a:pt x="9611" y="1"/>
                  </a:moveTo>
                  <a:cubicBezTo>
                    <a:pt x="9493" y="417"/>
                    <a:pt x="9348" y="797"/>
                    <a:pt x="9122" y="1212"/>
                  </a:cubicBezTo>
                  <a:cubicBezTo>
                    <a:pt x="8815" y="1845"/>
                    <a:pt x="8444" y="2451"/>
                    <a:pt x="8065" y="3057"/>
                  </a:cubicBezTo>
                  <a:cubicBezTo>
                    <a:pt x="8065" y="3057"/>
                    <a:pt x="6971" y="1701"/>
                    <a:pt x="6898" y="1547"/>
                  </a:cubicBezTo>
                  <a:cubicBezTo>
                    <a:pt x="6591" y="1059"/>
                    <a:pt x="6293" y="571"/>
                    <a:pt x="6103" y="37"/>
                  </a:cubicBezTo>
                  <a:cubicBezTo>
                    <a:pt x="5054" y="308"/>
                    <a:pt x="4069" y="760"/>
                    <a:pt x="3201" y="1393"/>
                  </a:cubicBezTo>
                  <a:cubicBezTo>
                    <a:pt x="3201" y="1438"/>
                    <a:pt x="3164" y="1438"/>
                    <a:pt x="3164" y="1475"/>
                  </a:cubicBezTo>
                  <a:cubicBezTo>
                    <a:pt x="2604" y="1963"/>
                    <a:pt x="2070" y="2451"/>
                    <a:pt x="1546" y="2939"/>
                  </a:cubicBezTo>
                  <a:cubicBezTo>
                    <a:pt x="1022" y="3509"/>
                    <a:pt x="534" y="4106"/>
                    <a:pt x="0" y="4711"/>
                  </a:cubicBezTo>
                  <a:cubicBezTo>
                    <a:pt x="307" y="5200"/>
                    <a:pt x="678" y="5688"/>
                    <a:pt x="1058" y="6140"/>
                  </a:cubicBezTo>
                  <a:cubicBezTo>
                    <a:pt x="1166" y="6257"/>
                    <a:pt x="2450" y="7460"/>
                    <a:pt x="2450" y="7460"/>
                  </a:cubicBezTo>
                  <a:cubicBezTo>
                    <a:pt x="3015" y="6752"/>
                    <a:pt x="3606" y="6079"/>
                    <a:pt x="4242" y="5477"/>
                  </a:cubicBezTo>
                  <a:lnTo>
                    <a:pt x="4242" y="5477"/>
                  </a:lnTo>
                  <a:cubicBezTo>
                    <a:pt x="4113" y="5625"/>
                    <a:pt x="4221" y="6192"/>
                    <a:pt x="4186" y="6366"/>
                  </a:cubicBezTo>
                  <a:cubicBezTo>
                    <a:pt x="4186" y="6782"/>
                    <a:pt x="4150" y="7234"/>
                    <a:pt x="4150" y="7650"/>
                  </a:cubicBezTo>
                  <a:cubicBezTo>
                    <a:pt x="4032" y="9232"/>
                    <a:pt x="3879" y="10778"/>
                    <a:pt x="3770" y="12324"/>
                  </a:cubicBezTo>
                  <a:cubicBezTo>
                    <a:pt x="3698" y="13906"/>
                    <a:pt x="3580" y="15452"/>
                    <a:pt x="3427" y="17034"/>
                  </a:cubicBezTo>
                  <a:cubicBezTo>
                    <a:pt x="5292" y="17237"/>
                    <a:pt x="7150" y="17374"/>
                    <a:pt x="9034" y="17374"/>
                  </a:cubicBezTo>
                  <a:cubicBezTo>
                    <a:pt x="9250" y="17374"/>
                    <a:pt x="9466" y="17372"/>
                    <a:pt x="9683" y="17369"/>
                  </a:cubicBezTo>
                  <a:cubicBezTo>
                    <a:pt x="11229" y="17369"/>
                    <a:pt x="12658" y="17143"/>
                    <a:pt x="14095" y="16727"/>
                  </a:cubicBezTo>
                  <a:cubicBezTo>
                    <a:pt x="13941" y="15976"/>
                    <a:pt x="13788" y="14729"/>
                    <a:pt x="13751" y="14584"/>
                  </a:cubicBezTo>
                  <a:cubicBezTo>
                    <a:pt x="13562" y="13490"/>
                    <a:pt x="13336" y="12432"/>
                    <a:pt x="13146" y="11338"/>
                  </a:cubicBezTo>
                  <a:cubicBezTo>
                    <a:pt x="12884" y="9801"/>
                    <a:pt x="12694" y="8174"/>
                    <a:pt x="12549" y="6637"/>
                  </a:cubicBezTo>
                  <a:lnTo>
                    <a:pt x="12549" y="6483"/>
                  </a:lnTo>
                  <a:cubicBezTo>
                    <a:pt x="12585" y="6483"/>
                    <a:pt x="12621" y="6447"/>
                    <a:pt x="12658" y="6447"/>
                  </a:cubicBezTo>
                  <a:cubicBezTo>
                    <a:pt x="13336" y="6257"/>
                    <a:pt x="14014" y="5995"/>
                    <a:pt x="14656" y="5688"/>
                  </a:cubicBezTo>
                  <a:cubicBezTo>
                    <a:pt x="14656" y="5688"/>
                    <a:pt x="12431" y="1511"/>
                    <a:pt x="12205" y="1167"/>
                  </a:cubicBezTo>
                  <a:cubicBezTo>
                    <a:pt x="11717" y="417"/>
                    <a:pt x="10777" y="308"/>
                    <a:pt x="9981" y="82"/>
                  </a:cubicBezTo>
                  <a:cubicBezTo>
                    <a:pt x="9873" y="37"/>
                    <a:pt x="9719" y="1"/>
                    <a:pt x="9611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588;p11">
              <a:extLst>
                <a:ext uri="{FF2B5EF4-FFF2-40B4-BE49-F238E27FC236}">
                  <a16:creationId xmlns:a16="http://schemas.microsoft.com/office/drawing/2014/main" id="{0D1284FF-C62B-68FC-2331-5AF3A73FA8F9}"/>
                </a:ext>
              </a:extLst>
            </p:cNvPr>
            <p:cNvSpPr/>
            <p:nvPr/>
          </p:nvSpPr>
          <p:spPr>
            <a:xfrm flipH="1">
              <a:off x="5653649" y="2200263"/>
              <a:ext cx="315843" cy="274333"/>
            </a:xfrm>
            <a:custGeom>
              <a:avLst/>
              <a:gdLst/>
              <a:ahLst/>
              <a:cxnLst/>
              <a:rect l="l" t="t" r="r" b="b"/>
              <a:pathLst>
                <a:path w="5425" h="4712" extrusionOk="0">
                  <a:moveTo>
                    <a:pt x="4331" y="1"/>
                  </a:moveTo>
                  <a:cubicBezTo>
                    <a:pt x="4213" y="417"/>
                    <a:pt x="4068" y="797"/>
                    <a:pt x="3842" y="1212"/>
                  </a:cubicBezTo>
                  <a:cubicBezTo>
                    <a:pt x="3535" y="1845"/>
                    <a:pt x="3164" y="2451"/>
                    <a:pt x="2785" y="3057"/>
                  </a:cubicBezTo>
                  <a:cubicBezTo>
                    <a:pt x="2785" y="3057"/>
                    <a:pt x="1691" y="1701"/>
                    <a:pt x="1618" y="1547"/>
                  </a:cubicBezTo>
                  <a:cubicBezTo>
                    <a:pt x="1311" y="1059"/>
                    <a:pt x="1013" y="571"/>
                    <a:pt x="823" y="37"/>
                  </a:cubicBezTo>
                  <a:cubicBezTo>
                    <a:pt x="524" y="118"/>
                    <a:pt x="262" y="191"/>
                    <a:pt x="0" y="308"/>
                  </a:cubicBezTo>
                  <a:cubicBezTo>
                    <a:pt x="678" y="1963"/>
                    <a:pt x="1763" y="3427"/>
                    <a:pt x="3047" y="4711"/>
                  </a:cubicBezTo>
                  <a:cubicBezTo>
                    <a:pt x="3797" y="3617"/>
                    <a:pt x="4403" y="2451"/>
                    <a:pt x="4973" y="1285"/>
                  </a:cubicBezTo>
                  <a:cubicBezTo>
                    <a:pt x="5117" y="941"/>
                    <a:pt x="5271" y="607"/>
                    <a:pt x="5425" y="263"/>
                  </a:cubicBezTo>
                  <a:cubicBezTo>
                    <a:pt x="5153" y="191"/>
                    <a:pt x="4927" y="118"/>
                    <a:pt x="4701" y="82"/>
                  </a:cubicBezTo>
                  <a:cubicBezTo>
                    <a:pt x="4593" y="37"/>
                    <a:pt x="4439" y="1"/>
                    <a:pt x="4331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589;p11">
              <a:extLst>
                <a:ext uri="{FF2B5EF4-FFF2-40B4-BE49-F238E27FC236}">
                  <a16:creationId xmlns:a16="http://schemas.microsoft.com/office/drawing/2014/main" id="{AD51B2F4-253D-7E86-4D9E-299845556B65}"/>
                </a:ext>
              </a:extLst>
            </p:cNvPr>
            <p:cNvSpPr/>
            <p:nvPr/>
          </p:nvSpPr>
          <p:spPr>
            <a:xfrm flipH="1">
              <a:off x="5423625" y="2478727"/>
              <a:ext cx="247959" cy="171574"/>
            </a:xfrm>
            <a:custGeom>
              <a:avLst/>
              <a:gdLst/>
              <a:ahLst/>
              <a:cxnLst/>
              <a:rect l="l" t="t" r="r" b="b"/>
              <a:pathLst>
                <a:path w="4259" h="2947" extrusionOk="0">
                  <a:moveTo>
                    <a:pt x="3770" y="1"/>
                  </a:moveTo>
                  <a:cubicBezTo>
                    <a:pt x="2640" y="724"/>
                    <a:pt x="1356" y="1131"/>
                    <a:pt x="36" y="1284"/>
                  </a:cubicBezTo>
                  <a:lnTo>
                    <a:pt x="36" y="2378"/>
                  </a:lnTo>
                  <a:cubicBezTo>
                    <a:pt x="0" y="2532"/>
                    <a:pt x="82" y="2677"/>
                    <a:pt x="226" y="2758"/>
                  </a:cubicBezTo>
                  <a:cubicBezTo>
                    <a:pt x="344" y="2830"/>
                    <a:pt x="488" y="2867"/>
                    <a:pt x="642" y="2903"/>
                  </a:cubicBezTo>
                  <a:cubicBezTo>
                    <a:pt x="840" y="2933"/>
                    <a:pt x="1039" y="2946"/>
                    <a:pt x="1241" y="2946"/>
                  </a:cubicBezTo>
                  <a:cubicBezTo>
                    <a:pt x="1573" y="2946"/>
                    <a:pt x="1911" y="2912"/>
                    <a:pt x="2261" y="2867"/>
                  </a:cubicBezTo>
                  <a:cubicBezTo>
                    <a:pt x="2224" y="2532"/>
                    <a:pt x="2188" y="2189"/>
                    <a:pt x="2152" y="1854"/>
                  </a:cubicBezTo>
                  <a:lnTo>
                    <a:pt x="2152" y="1700"/>
                  </a:lnTo>
                  <a:cubicBezTo>
                    <a:pt x="2188" y="1700"/>
                    <a:pt x="2224" y="1664"/>
                    <a:pt x="2261" y="1664"/>
                  </a:cubicBezTo>
                  <a:cubicBezTo>
                    <a:pt x="2939" y="1474"/>
                    <a:pt x="3617" y="1212"/>
                    <a:pt x="4259" y="905"/>
                  </a:cubicBezTo>
                  <a:cubicBezTo>
                    <a:pt x="4259" y="905"/>
                    <a:pt x="4069" y="534"/>
                    <a:pt x="3770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590;p11">
              <a:extLst>
                <a:ext uri="{FF2B5EF4-FFF2-40B4-BE49-F238E27FC236}">
                  <a16:creationId xmlns:a16="http://schemas.microsoft.com/office/drawing/2014/main" id="{BB4106AD-B0D3-951C-7F5A-A9E7434927E5}"/>
                </a:ext>
              </a:extLst>
            </p:cNvPr>
            <p:cNvSpPr/>
            <p:nvPr/>
          </p:nvSpPr>
          <p:spPr>
            <a:xfrm flipH="1">
              <a:off x="6098971" y="2435062"/>
              <a:ext cx="177920" cy="199520"/>
            </a:xfrm>
            <a:custGeom>
              <a:avLst/>
              <a:gdLst/>
              <a:ahLst/>
              <a:cxnLst/>
              <a:rect l="l" t="t" r="r" b="b"/>
              <a:pathLst>
                <a:path w="3056" h="3427" extrusionOk="0">
                  <a:moveTo>
                    <a:pt x="606" y="0"/>
                  </a:moveTo>
                  <a:cubicBezTo>
                    <a:pt x="380" y="226"/>
                    <a:pt x="190" y="452"/>
                    <a:pt x="0" y="678"/>
                  </a:cubicBezTo>
                  <a:cubicBezTo>
                    <a:pt x="307" y="1167"/>
                    <a:pt x="678" y="1655"/>
                    <a:pt x="1058" y="2107"/>
                  </a:cubicBezTo>
                  <a:cubicBezTo>
                    <a:pt x="1166" y="2224"/>
                    <a:pt x="2450" y="3427"/>
                    <a:pt x="2450" y="3427"/>
                  </a:cubicBezTo>
                  <a:cubicBezTo>
                    <a:pt x="2640" y="3165"/>
                    <a:pt x="2866" y="2939"/>
                    <a:pt x="3056" y="2676"/>
                  </a:cubicBezTo>
                  <a:cubicBezTo>
                    <a:pt x="2116" y="1881"/>
                    <a:pt x="1284" y="977"/>
                    <a:pt x="606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591;p11">
              <a:extLst>
                <a:ext uri="{FF2B5EF4-FFF2-40B4-BE49-F238E27FC236}">
                  <a16:creationId xmlns:a16="http://schemas.microsoft.com/office/drawing/2014/main" id="{D4B7E12E-17DC-E4C6-8651-F1DBD45CC7DC}"/>
                </a:ext>
              </a:extLst>
            </p:cNvPr>
            <p:cNvSpPr/>
            <p:nvPr/>
          </p:nvSpPr>
          <p:spPr>
            <a:xfrm flipH="1">
              <a:off x="5688931" y="2316062"/>
              <a:ext cx="227931" cy="68525"/>
            </a:xfrm>
            <a:custGeom>
              <a:avLst/>
              <a:gdLst/>
              <a:ahLst/>
              <a:cxnLst/>
              <a:rect l="l" t="t" r="r" b="b"/>
              <a:pathLst>
                <a:path w="3915" h="1177" extrusionOk="0">
                  <a:moveTo>
                    <a:pt x="2049" y="1"/>
                  </a:moveTo>
                  <a:cubicBezTo>
                    <a:pt x="1512" y="1"/>
                    <a:pt x="977" y="28"/>
                    <a:pt x="452" y="82"/>
                  </a:cubicBezTo>
                  <a:cubicBezTo>
                    <a:pt x="298" y="82"/>
                    <a:pt x="145" y="128"/>
                    <a:pt x="72" y="200"/>
                  </a:cubicBezTo>
                  <a:cubicBezTo>
                    <a:pt x="36" y="272"/>
                    <a:pt x="36" y="354"/>
                    <a:pt x="0" y="426"/>
                  </a:cubicBezTo>
                  <a:cubicBezTo>
                    <a:pt x="0" y="580"/>
                    <a:pt x="36" y="760"/>
                    <a:pt x="72" y="914"/>
                  </a:cubicBezTo>
                  <a:lnTo>
                    <a:pt x="3915" y="1176"/>
                  </a:lnTo>
                  <a:cubicBezTo>
                    <a:pt x="3915" y="878"/>
                    <a:pt x="3915" y="580"/>
                    <a:pt x="3843" y="272"/>
                  </a:cubicBezTo>
                  <a:cubicBezTo>
                    <a:pt x="3843" y="200"/>
                    <a:pt x="3843" y="128"/>
                    <a:pt x="3761" y="82"/>
                  </a:cubicBezTo>
                  <a:lnTo>
                    <a:pt x="3653" y="82"/>
                  </a:lnTo>
                  <a:cubicBezTo>
                    <a:pt x="3124" y="28"/>
                    <a:pt x="2586" y="1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592;p11">
              <a:extLst>
                <a:ext uri="{FF2B5EF4-FFF2-40B4-BE49-F238E27FC236}">
                  <a16:creationId xmlns:a16="http://schemas.microsoft.com/office/drawing/2014/main" id="{08AB0A6A-940D-4707-309F-B071A9C71372}"/>
                </a:ext>
              </a:extLst>
            </p:cNvPr>
            <p:cNvSpPr/>
            <p:nvPr/>
          </p:nvSpPr>
          <p:spPr>
            <a:xfrm flipH="1">
              <a:off x="5559449" y="2358213"/>
              <a:ext cx="480606" cy="607467"/>
            </a:xfrm>
            <a:custGeom>
              <a:avLst/>
              <a:gdLst/>
              <a:ahLst/>
              <a:cxnLst/>
              <a:rect l="l" t="t" r="r" b="b"/>
              <a:pathLst>
                <a:path w="8255" h="10434" extrusionOk="0">
                  <a:moveTo>
                    <a:pt x="8255" y="0"/>
                  </a:moveTo>
                  <a:lnTo>
                    <a:pt x="1" y="36"/>
                  </a:lnTo>
                  <a:lnTo>
                    <a:pt x="227" y="10361"/>
                  </a:lnTo>
                  <a:lnTo>
                    <a:pt x="8174" y="1043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593;p11">
              <a:extLst>
                <a:ext uri="{FF2B5EF4-FFF2-40B4-BE49-F238E27FC236}">
                  <a16:creationId xmlns:a16="http://schemas.microsoft.com/office/drawing/2014/main" id="{10ED1143-2915-D450-C34B-FB93F3C322E6}"/>
                </a:ext>
              </a:extLst>
            </p:cNvPr>
            <p:cNvSpPr/>
            <p:nvPr/>
          </p:nvSpPr>
          <p:spPr>
            <a:xfrm flipH="1">
              <a:off x="5638396" y="2465569"/>
              <a:ext cx="304782" cy="63751"/>
            </a:xfrm>
            <a:custGeom>
              <a:avLst/>
              <a:gdLst/>
              <a:ahLst/>
              <a:cxnLst/>
              <a:rect l="l" t="t" r="r" b="b"/>
              <a:pathLst>
                <a:path w="5235" h="1095" extrusionOk="0">
                  <a:moveTo>
                    <a:pt x="5235" y="1"/>
                  </a:moveTo>
                  <a:cubicBezTo>
                    <a:pt x="3843" y="82"/>
                    <a:pt x="633" y="118"/>
                    <a:pt x="0" y="190"/>
                  </a:cubicBezTo>
                  <a:lnTo>
                    <a:pt x="0" y="1095"/>
                  </a:lnTo>
                  <a:cubicBezTo>
                    <a:pt x="1727" y="1058"/>
                    <a:pt x="3463" y="1022"/>
                    <a:pt x="5235" y="1022"/>
                  </a:cubicBezTo>
                  <a:lnTo>
                    <a:pt x="5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594;p11">
              <a:extLst>
                <a:ext uri="{FF2B5EF4-FFF2-40B4-BE49-F238E27FC236}">
                  <a16:creationId xmlns:a16="http://schemas.microsoft.com/office/drawing/2014/main" id="{E2A6D699-0D05-D722-D6B8-A5A5FD335462}"/>
                </a:ext>
              </a:extLst>
            </p:cNvPr>
            <p:cNvSpPr/>
            <p:nvPr/>
          </p:nvSpPr>
          <p:spPr>
            <a:xfrm flipH="1">
              <a:off x="5708901" y="2562447"/>
              <a:ext cx="171109" cy="37435"/>
            </a:xfrm>
            <a:custGeom>
              <a:avLst/>
              <a:gdLst/>
              <a:ahLst/>
              <a:cxnLst/>
              <a:rect l="l" t="t" r="r" b="b"/>
              <a:pathLst>
                <a:path w="2939" h="643" extrusionOk="0">
                  <a:moveTo>
                    <a:pt x="2938" y="0"/>
                  </a:moveTo>
                  <a:cubicBezTo>
                    <a:pt x="2152" y="36"/>
                    <a:pt x="380" y="72"/>
                    <a:pt x="0" y="109"/>
                  </a:cubicBezTo>
                  <a:lnTo>
                    <a:pt x="0" y="642"/>
                  </a:lnTo>
                  <a:cubicBezTo>
                    <a:pt x="985" y="597"/>
                    <a:pt x="1962" y="561"/>
                    <a:pt x="2938" y="561"/>
                  </a:cubicBez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595;p11">
              <a:extLst>
                <a:ext uri="{FF2B5EF4-FFF2-40B4-BE49-F238E27FC236}">
                  <a16:creationId xmlns:a16="http://schemas.microsoft.com/office/drawing/2014/main" id="{4DD87E0B-ED19-926D-39B2-19D07C735C1B}"/>
                </a:ext>
              </a:extLst>
            </p:cNvPr>
            <p:cNvSpPr/>
            <p:nvPr/>
          </p:nvSpPr>
          <p:spPr>
            <a:xfrm flipH="1">
              <a:off x="5456224" y="3126186"/>
              <a:ext cx="621207" cy="85642"/>
            </a:xfrm>
            <a:custGeom>
              <a:avLst/>
              <a:gdLst/>
              <a:ahLst/>
              <a:cxnLst/>
              <a:rect l="l" t="t" r="r" b="b"/>
              <a:pathLst>
                <a:path w="10670" h="1471" extrusionOk="0">
                  <a:moveTo>
                    <a:pt x="10515" y="0"/>
                  </a:moveTo>
                  <a:cubicBezTo>
                    <a:pt x="8692" y="257"/>
                    <a:pt x="6865" y="399"/>
                    <a:pt x="5034" y="399"/>
                  </a:cubicBezTo>
                  <a:cubicBezTo>
                    <a:pt x="3388" y="399"/>
                    <a:pt x="1738" y="284"/>
                    <a:pt x="82" y="36"/>
                  </a:cubicBezTo>
                  <a:cubicBezTo>
                    <a:pt x="82" y="407"/>
                    <a:pt x="46" y="750"/>
                    <a:pt x="1" y="1130"/>
                  </a:cubicBezTo>
                  <a:cubicBezTo>
                    <a:pt x="1866" y="1333"/>
                    <a:pt x="3724" y="1470"/>
                    <a:pt x="5608" y="1470"/>
                  </a:cubicBezTo>
                  <a:cubicBezTo>
                    <a:pt x="5824" y="1470"/>
                    <a:pt x="6040" y="1468"/>
                    <a:pt x="6257" y="1465"/>
                  </a:cubicBezTo>
                  <a:cubicBezTo>
                    <a:pt x="7803" y="1465"/>
                    <a:pt x="9232" y="1239"/>
                    <a:pt x="10669" y="823"/>
                  </a:cubicBezTo>
                  <a:cubicBezTo>
                    <a:pt x="10624" y="597"/>
                    <a:pt x="10588" y="298"/>
                    <a:pt x="10515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596;p11">
              <a:extLst>
                <a:ext uri="{FF2B5EF4-FFF2-40B4-BE49-F238E27FC236}">
                  <a16:creationId xmlns:a16="http://schemas.microsoft.com/office/drawing/2014/main" id="{5A02B29E-338D-7E1D-59B0-0555DA3C5AF8}"/>
                </a:ext>
              </a:extLst>
            </p:cNvPr>
            <p:cNvSpPr/>
            <p:nvPr/>
          </p:nvSpPr>
          <p:spPr>
            <a:xfrm flipH="1">
              <a:off x="5958951" y="2514008"/>
              <a:ext cx="390074" cy="538011"/>
            </a:xfrm>
            <a:custGeom>
              <a:avLst/>
              <a:gdLst/>
              <a:ahLst/>
              <a:cxnLst/>
              <a:rect l="l" t="t" r="r" b="b"/>
              <a:pathLst>
                <a:path w="6700" h="9241" extrusionOk="0">
                  <a:moveTo>
                    <a:pt x="1203" y="0"/>
                  </a:moveTo>
                  <a:lnTo>
                    <a:pt x="868" y="344"/>
                  </a:lnTo>
                  <a:cubicBezTo>
                    <a:pt x="525" y="715"/>
                    <a:pt x="145" y="1130"/>
                    <a:pt x="73" y="1655"/>
                  </a:cubicBezTo>
                  <a:cubicBezTo>
                    <a:pt x="0" y="2450"/>
                    <a:pt x="227" y="3237"/>
                    <a:pt x="525" y="3915"/>
                  </a:cubicBezTo>
                  <a:cubicBezTo>
                    <a:pt x="1094" y="5127"/>
                    <a:pt x="1809" y="6257"/>
                    <a:pt x="2595" y="7305"/>
                  </a:cubicBezTo>
                  <a:cubicBezTo>
                    <a:pt x="2821" y="7613"/>
                    <a:pt x="3129" y="7839"/>
                    <a:pt x="3355" y="8137"/>
                  </a:cubicBezTo>
                  <a:cubicBezTo>
                    <a:pt x="3581" y="8399"/>
                    <a:pt x="3843" y="8662"/>
                    <a:pt x="4105" y="8888"/>
                  </a:cubicBezTo>
                  <a:cubicBezTo>
                    <a:pt x="4366" y="9064"/>
                    <a:pt x="4655" y="9241"/>
                    <a:pt x="4950" y="9241"/>
                  </a:cubicBezTo>
                  <a:cubicBezTo>
                    <a:pt x="5033" y="9241"/>
                    <a:pt x="5116" y="9227"/>
                    <a:pt x="5199" y="9195"/>
                  </a:cubicBezTo>
                  <a:cubicBezTo>
                    <a:pt x="5534" y="9078"/>
                    <a:pt x="5913" y="9005"/>
                    <a:pt x="6175" y="8743"/>
                  </a:cubicBezTo>
                  <a:cubicBezTo>
                    <a:pt x="6248" y="8662"/>
                    <a:pt x="6555" y="8481"/>
                    <a:pt x="6555" y="8363"/>
                  </a:cubicBezTo>
                  <a:cubicBezTo>
                    <a:pt x="6534" y="8298"/>
                    <a:pt x="6470" y="8285"/>
                    <a:pt x="6406" y="8285"/>
                  </a:cubicBezTo>
                  <a:cubicBezTo>
                    <a:pt x="6364" y="8285"/>
                    <a:pt x="6322" y="8291"/>
                    <a:pt x="6293" y="8291"/>
                  </a:cubicBezTo>
                  <a:cubicBezTo>
                    <a:pt x="6139" y="8327"/>
                    <a:pt x="5877" y="8436"/>
                    <a:pt x="5760" y="8517"/>
                  </a:cubicBezTo>
                  <a:lnTo>
                    <a:pt x="6103" y="8173"/>
                  </a:lnTo>
                  <a:cubicBezTo>
                    <a:pt x="6248" y="8065"/>
                    <a:pt x="6402" y="7911"/>
                    <a:pt x="6519" y="7758"/>
                  </a:cubicBezTo>
                  <a:cubicBezTo>
                    <a:pt x="6555" y="7685"/>
                    <a:pt x="6700" y="7532"/>
                    <a:pt x="6700" y="7423"/>
                  </a:cubicBezTo>
                  <a:cubicBezTo>
                    <a:pt x="6700" y="7334"/>
                    <a:pt x="6651" y="7297"/>
                    <a:pt x="6588" y="7297"/>
                  </a:cubicBezTo>
                  <a:cubicBezTo>
                    <a:pt x="6541" y="7297"/>
                    <a:pt x="6487" y="7316"/>
                    <a:pt x="6438" y="7351"/>
                  </a:cubicBezTo>
                  <a:cubicBezTo>
                    <a:pt x="6175" y="7577"/>
                    <a:pt x="5913" y="7758"/>
                    <a:pt x="5651" y="7947"/>
                  </a:cubicBezTo>
                  <a:cubicBezTo>
                    <a:pt x="5841" y="7613"/>
                    <a:pt x="6022" y="7269"/>
                    <a:pt x="6175" y="6935"/>
                  </a:cubicBezTo>
                  <a:cubicBezTo>
                    <a:pt x="6248" y="6781"/>
                    <a:pt x="6329" y="6591"/>
                    <a:pt x="6293" y="6447"/>
                  </a:cubicBezTo>
                  <a:lnTo>
                    <a:pt x="6293" y="6447"/>
                  </a:lnTo>
                  <a:cubicBezTo>
                    <a:pt x="6139" y="6483"/>
                    <a:pt x="5986" y="6591"/>
                    <a:pt x="5877" y="6745"/>
                  </a:cubicBezTo>
                  <a:cubicBezTo>
                    <a:pt x="5796" y="6853"/>
                    <a:pt x="5760" y="6935"/>
                    <a:pt x="5687" y="7043"/>
                  </a:cubicBezTo>
                  <a:cubicBezTo>
                    <a:pt x="5615" y="7233"/>
                    <a:pt x="5497" y="7459"/>
                    <a:pt x="5425" y="7649"/>
                  </a:cubicBezTo>
                  <a:cubicBezTo>
                    <a:pt x="5497" y="7459"/>
                    <a:pt x="5497" y="7197"/>
                    <a:pt x="5497" y="6971"/>
                  </a:cubicBezTo>
                  <a:cubicBezTo>
                    <a:pt x="5497" y="6817"/>
                    <a:pt x="5534" y="6555"/>
                    <a:pt x="5461" y="6401"/>
                  </a:cubicBezTo>
                  <a:cubicBezTo>
                    <a:pt x="5425" y="6401"/>
                    <a:pt x="5389" y="6447"/>
                    <a:pt x="5389" y="6447"/>
                  </a:cubicBezTo>
                  <a:cubicBezTo>
                    <a:pt x="5118" y="6781"/>
                    <a:pt x="5082" y="7269"/>
                    <a:pt x="5009" y="7685"/>
                  </a:cubicBezTo>
                  <a:cubicBezTo>
                    <a:pt x="4819" y="7459"/>
                    <a:pt x="4747" y="7197"/>
                    <a:pt x="4593" y="6935"/>
                  </a:cubicBezTo>
                  <a:cubicBezTo>
                    <a:pt x="4485" y="6673"/>
                    <a:pt x="4367" y="6401"/>
                    <a:pt x="4259" y="6103"/>
                  </a:cubicBezTo>
                  <a:cubicBezTo>
                    <a:pt x="3951" y="5425"/>
                    <a:pt x="3689" y="4675"/>
                    <a:pt x="3427" y="3996"/>
                  </a:cubicBezTo>
                  <a:cubicBezTo>
                    <a:pt x="3237" y="3508"/>
                    <a:pt x="3047" y="3011"/>
                    <a:pt x="2939" y="2523"/>
                  </a:cubicBezTo>
                  <a:cubicBezTo>
                    <a:pt x="2939" y="2487"/>
                    <a:pt x="2903" y="2414"/>
                    <a:pt x="2903" y="2333"/>
                  </a:cubicBezTo>
                  <a:cubicBezTo>
                    <a:pt x="2903" y="2297"/>
                    <a:pt x="2903" y="2261"/>
                    <a:pt x="2975" y="2224"/>
                  </a:cubicBezTo>
                  <a:cubicBezTo>
                    <a:pt x="2857" y="2107"/>
                    <a:pt x="2785" y="2035"/>
                    <a:pt x="2713" y="1962"/>
                  </a:cubicBezTo>
                  <a:cubicBezTo>
                    <a:pt x="2143" y="1320"/>
                    <a:pt x="1619" y="678"/>
                    <a:pt x="1203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597;p11">
              <a:extLst>
                <a:ext uri="{FF2B5EF4-FFF2-40B4-BE49-F238E27FC236}">
                  <a16:creationId xmlns:a16="http://schemas.microsoft.com/office/drawing/2014/main" id="{A3CFF2CE-382C-C757-9F1E-A6FBCE58F7F4}"/>
                </a:ext>
              </a:extLst>
            </p:cNvPr>
            <p:cNvSpPr/>
            <p:nvPr/>
          </p:nvSpPr>
          <p:spPr>
            <a:xfrm flipH="1">
              <a:off x="5436780" y="2577700"/>
              <a:ext cx="464828" cy="219198"/>
            </a:xfrm>
            <a:custGeom>
              <a:avLst/>
              <a:gdLst/>
              <a:ahLst/>
              <a:cxnLst/>
              <a:rect l="l" t="t" r="r" b="b"/>
              <a:pathLst>
                <a:path w="7984" h="3765" extrusionOk="0">
                  <a:moveTo>
                    <a:pt x="263" y="0"/>
                  </a:moveTo>
                  <a:cubicBezTo>
                    <a:pt x="109" y="561"/>
                    <a:pt x="0" y="1130"/>
                    <a:pt x="0" y="1691"/>
                  </a:cubicBezTo>
                  <a:cubicBezTo>
                    <a:pt x="452" y="2035"/>
                    <a:pt x="941" y="2333"/>
                    <a:pt x="1429" y="2595"/>
                  </a:cubicBezTo>
                  <a:cubicBezTo>
                    <a:pt x="1953" y="2866"/>
                    <a:pt x="2487" y="3092"/>
                    <a:pt x="3011" y="3318"/>
                  </a:cubicBezTo>
                  <a:cubicBezTo>
                    <a:pt x="3725" y="3617"/>
                    <a:pt x="4557" y="3689"/>
                    <a:pt x="5307" y="3725"/>
                  </a:cubicBezTo>
                  <a:cubicBezTo>
                    <a:pt x="5629" y="3743"/>
                    <a:pt x="5956" y="3764"/>
                    <a:pt x="6279" y="3764"/>
                  </a:cubicBezTo>
                  <a:cubicBezTo>
                    <a:pt x="6792" y="3764"/>
                    <a:pt x="7297" y="3710"/>
                    <a:pt x="7758" y="3499"/>
                  </a:cubicBezTo>
                  <a:cubicBezTo>
                    <a:pt x="7794" y="3499"/>
                    <a:pt x="7830" y="3463"/>
                    <a:pt x="7830" y="3463"/>
                  </a:cubicBezTo>
                  <a:cubicBezTo>
                    <a:pt x="7875" y="3427"/>
                    <a:pt x="7875" y="3391"/>
                    <a:pt x="7875" y="3355"/>
                  </a:cubicBezTo>
                  <a:cubicBezTo>
                    <a:pt x="7911" y="2821"/>
                    <a:pt x="7984" y="2107"/>
                    <a:pt x="7685" y="1655"/>
                  </a:cubicBezTo>
                  <a:cubicBezTo>
                    <a:pt x="7531" y="1429"/>
                    <a:pt x="7269" y="1203"/>
                    <a:pt x="7043" y="1013"/>
                  </a:cubicBezTo>
                  <a:cubicBezTo>
                    <a:pt x="6926" y="904"/>
                    <a:pt x="6817" y="832"/>
                    <a:pt x="6700" y="751"/>
                  </a:cubicBezTo>
                  <a:cubicBezTo>
                    <a:pt x="6438" y="561"/>
                    <a:pt x="6067" y="561"/>
                    <a:pt x="5723" y="525"/>
                  </a:cubicBezTo>
                  <a:cubicBezTo>
                    <a:pt x="5344" y="489"/>
                    <a:pt x="4973" y="452"/>
                    <a:pt x="4593" y="416"/>
                  </a:cubicBezTo>
                  <a:cubicBezTo>
                    <a:pt x="3915" y="335"/>
                    <a:pt x="3201" y="299"/>
                    <a:pt x="2487" y="226"/>
                  </a:cubicBezTo>
                  <a:cubicBezTo>
                    <a:pt x="2179" y="190"/>
                    <a:pt x="1845" y="154"/>
                    <a:pt x="1546" y="109"/>
                  </a:cubicBezTo>
                  <a:cubicBezTo>
                    <a:pt x="1320" y="73"/>
                    <a:pt x="1094" y="73"/>
                    <a:pt x="823" y="36"/>
                  </a:cubicBezTo>
                  <a:cubicBezTo>
                    <a:pt x="733" y="18"/>
                    <a:pt x="640" y="18"/>
                    <a:pt x="546" y="18"/>
                  </a:cubicBezTo>
                  <a:cubicBezTo>
                    <a:pt x="452" y="18"/>
                    <a:pt x="357" y="18"/>
                    <a:pt x="263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598;p11">
              <a:extLst>
                <a:ext uri="{FF2B5EF4-FFF2-40B4-BE49-F238E27FC236}">
                  <a16:creationId xmlns:a16="http://schemas.microsoft.com/office/drawing/2014/main" id="{18DE44BA-B281-C2BA-539D-446A8A64E14D}"/>
                </a:ext>
              </a:extLst>
            </p:cNvPr>
            <p:cNvSpPr/>
            <p:nvPr/>
          </p:nvSpPr>
          <p:spPr>
            <a:xfrm flipH="1">
              <a:off x="5877331" y="2113283"/>
              <a:ext cx="2678" cy="41278"/>
            </a:xfrm>
            <a:custGeom>
              <a:avLst/>
              <a:gdLst/>
              <a:ahLst/>
              <a:cxnLst/>
              <a:rect l="l" t="t" r="r" b="b"/>
              <a:pathLst>
                <a:path w="46" h="709" extrusionOk="0">
                  <a:moveTo>
                    <a:pt x="45" y="0"/>
                  </a:moveTo>
                  <a:cubicBezTo>
                    <a:pt x="45" y="215"/>
                    <a:pt x="42" y="463"/>
                    <a:pt x="0" y="672"/>
                  </a:cubicBezTo>
                  <a:lnTo>
                    <a:pt x="0" y="708"/>
                  </a:lnTo>
                  <a:cubicBezTo>
                    <a:pt x="42" y="466"/>
                    <a:pt x="45" y="215"/>
                    <a:pt x="45" y="0"/>
                  </a:cubicBezTo>
                  <a:close/>
                </a:path>
              </a:pathLst>
            </a:custGeom>
            <a:solidFill>
              <a:srgbClr val="B2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599;p11">
              <a:extLst>
                <a:ext uri="{FF2B5EF4-FFF2-40B4-BE49-F238E27FC236}">
                  <a16:creationId xmlns:a16="http://schemas.microsoft.com/office/drawing/2014/main" id="{653EF94F-6357-A209-DF7C-4FDBC39DE882}"/>
                </a:ext>
              </a:extLst>
            </p:cNvPr>
            <p:cNvSpPr/>
            <p:nvPr/>
          </p:nvSpPr>
          <p:spPr>
            <a:xfrm flipH="1">
              <a:off x="5774690" y="2110256"/>
              <a:ext cx="105320" cy="55367"/>
            </a:xfrm>
            <a:custGeom>
              <a:avLst/>
              <a:gdLst/>
              <a:ahLst/>
              <a:cxnLst/>
              <a:rect l="l" t="t" r="r" b="b"/>
              <a:pathLst>
                <a:path w="1809" h="951" extrusionOk="0">
                  <a:moveTo>
                    <a:pt x="45" y="1"/>
                  </a:moveTo>
                  <a:cubicBezTo>
                    <a:pt x="45" y="227"/>
                    <a:pt x="45" y="498"/>
                    <a:pt x="0" y="760"/>
                  </a:cubicBezTo>
                  <a:cubicBezTo>
                    <a:pt x="118" y="760"/>
                    <a:pt x="190" y="760"/>
                    <a:pt x="271" y="797"/>
                  </a:cubicBezTo>
                  <a:cubicBezTo>
                    <a:pt x="759" y="869"/>
                    <a:pt x="1284" y="950"/>
                    <a:pt x="1808" y="950"/>
                  </a:cubicBezTo>
                  <a:cubicBezTo>
                    <a:pt x="1808" y="679"/>
                    <a:pt x="1808" y="417"/>
                    <a:pt x="1772" y="118"/>
                  </a:cubicBezTo>
                  <a:cubicBezTo>
                    <a:pt x="1664" y="155"/>
                    <a:pt x="1582" y="155"/>
                    <a:pt x="1474" y="155"/>
                  </a:cubicBezTo>
                  <a:cubicBezTo>
                    <a:pt x="1022" y="155"/>
                    <a:pt x="606" y="118"/>
                    <a:pt x="154" y="1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600;p11">
              <a:extLst>
                <a:ext uri="{FF2B5EF4-FFF2-40B4-BE49-F238E27FC236}">
                  <a16:creationId xmlns:a16="http://schemas.microsoft.com/office/drawing/2014/main" id="{686C25B8-14BD-DB3B-44C3-73DAC80FA8C0}"/>
                </a:ext>
              </a:extLst>
            </p:cNvPr>
            <p:cNvSpPr/>
            <p:nvPr/>
          </p:nvSpPr>
          <p:spPr>
            <a:xfrm flipH="1">
              <a:off x="5592576" y="1693929"/>
              <a:ext cx="438513" cy="424715"/>
            </a:xfrm>
            <a:custGeom>
              <a:avLst/>
              <a:gdLst/>
              <a:ahLst/>
              <a:cxnLst/>
              <a:rect l="l" t="t" r="r" b="b"/>
              <a:pathLst>
                <a:path w="7532" h="7295" extrusionOk="0">
                  <a:moveTo>
                    <a:pt x="4033" y="1"/>
                  </a:moveTo>
                  <a:cubicBezTo>
                    <a:pt x="2821" y="37"/>
                    <a:pt x="1130" y="335"/>
                    <a:pt x="525" y="1547"/>
                  </a:cubicBezTo>
                  <a:cubicBezTo>
                    <a:pt x="0" y="2595"/>
                    <a:pt x="109" y="3915"/>
                    <a:pt x="380" y="5009"/>
                  </a:cubicBezTo>
                  <a:cubicBezTo>
                    <a:pt x="525" y="5497"/>
                    <a:pt x="678" y="6139"/>
                    <a:pt x="1094" y="6474"/>
                  </a:cubicBezTo>
                  <a:cubicBezTo>
                    <a:pt x="1546" y="6890"/>
                    <a:pt x="2188" y="7080"/>
                    <a:pt x="2749" y="7152"/>
                  </a:cubicBezTo>
                  <a:cubicBezTo>
                    <a:pt x="3183" y="7247"/>
                    <a:pt x="3626" y="7294"/>
                    <a:pt x="4069" y="7294"/>
                  </a:cubicBezTo>
                  <a:cubicBezTo>
                    <a:pt x="4512" y="7294"/>
                    <a:pt x="4955" y="7247"/>
                    <a:pt x="5389" y="7152"/>
                  </a:cubicBezTo>
                  <a:cubicBezTo>
                    <a:pt x="6401" y="6926"/>
                    <a:pt x="7007" y="6438"/>
                    <a:pt x="7387" y="5461"/>
                  </a:cubicBezTo>
                  <a:cubicBezTo>
                    <a:pt x="7531" y="5009"/>
                    <a:pt x="7342" y="4593"/>
                    <a:pt x="7342" y="4177"/>
                  </a:cubicBezTo>
                  <a:cubicBezTo>
                    <a:pt x="7305" y="3689"/>
                    <a:pt x="7305" y="3201"/>
                    <a:pt x="7269" y="2749"/>
                  </a:cubicBezTo>
                  <a:cubicBezTo>
                    <a:pt x="7269" y="2595"/>
                    <a:pt x="7233" y="2487"/>
                    <a:pt x="7233" y="2333"/>
                  </a:cubicBezTo>
                  <a:cubicBezTo>
                    <a:pt x="7116" y="1619"/>
                    <a:pt x="6853" y="823"/>
                    <a:pt x="6175" y="371"/>
                  </a:cubicBezTo>
                  <a:cubicBezTo>
                    <a:pt x="5579" y="1"/>
                    <a:pt x="4747" y="1"/>
                    <a:pt x="4033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601;p11">
              <a:extLst>
                <a:ext uri="{FF2B5EF4-FFF2-40B4-BE49-F238E27FC236}">
                  <a16:creationId xmlns:a16="http://schemas.microsoft.com/office/drawing/2014/main" id="{BA86B687-2460-1D8F-D395-2B83BF66C66A}"/>
                </a:ext>
              </a:extLst>
            </p:cNvPr>
            <p:cNvSpPr/>
            <p:nvPr/>
          </p:nvSpPr>
          <p:spPr>
            <a:xfrm flipH="1">
              <a:off x="5702090" y="1942933"/>
              <a:ext cx="81100" cy="62470"/>
            </a:xfrm>
            <a:custGeom>
              <a:avLst/>
              <a:gdLst/>
              <a:ahLst/>
              <a:cxnLst/>
              <a:rect l="l" t="t" r="r" b="b"/>
              <a:pathLst>
                <a:path w="1393" h="1073" extrusionOk="0">
                  <a:moveTo>
                    <a:pt x="837" y="0"/>
                  </a:moveTo>
                  <a:cubicBezTo>
                    <a:pt x="545" y="0"/>
                    <a:pt x="253" y="71"/>
                    <a:pt x="1" y="208"/>
                  </a:cubicBezTo>
                  <a:cubicBezTo>
                    <a:pt x="1" y="352"/>
                    <a:pt x="73" y="470"/>
                    <a:pt x="109" y="615"/>
                  </a:cubicBezTo>
                  <a:cubicBezTo>
                    <a:pt x="190" y="732"/>
                    <a:pt x="263" y="886"/>
                    <a:pt x="416" y="958"/>
                  </a:cubicBezTo>
                  <a:cubicBezTo>
                    <a:pt x="487" y="1028"/>
                    <a:pt x="576" y="1072"/>
                    <a:pt x="669" y="1072"/>
                  </a:cubicBezTo>
                  <a:cubicBezTo>
                    <a:pt x="720" y="1072"/>
                    <a:pt x="772" y="1059"/>
                    <a:pt x="823" y="1031"/>
                  </a:cubicBezTo>
                  <a:cubicBezTo>
                    <a:pt x="1013" y="994"/>
                    <a:pt x="1167" y="805"/>
                    <a:pt x="1239" y="579"/>
                  </a:cubicBezTo>
                  <a:cubicBezTo>
                    <a:pt x="1275" y="542"/>
                    <a:pt x="1357" y="244"/>
                    <a:pt x="1393" y="90"/>
                  </a:cubicBezTo>
                  <a:cubicBezTo>
                    <a:pt x="1215" y="30"/>
                    <a:pt x="1026" y="0"/>
                    <a:pt x="837" y="0"/>
                  </a:cubicBezTo>
                  <a:close/>
                </a:path>
              </a:pathLst>
            </a:custGeom>
            <a:solidFill>
              <a:srgbClr val="874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602;p11">
              <a:extLst>
                <a:ext uri="{FF2B5EF4-FFF2-40B4-BE49-F238E27FC236}">
                  <a16:creationId xmlns:a16="http://schemas.microsoft.com/office/drawing/2014/main" id="{49773D4B-3719-9B6C-718F-152724BCBD9F}"/>
                </a:ext>
              </a:extLst>
            </p:cNvPr>
            <p:cNvSpPr/>
            <p:nvPr/>
          </p:nvSpPr>
          <p:spPr>
            <a:xfrm flipH="1">
              <a:off x="5822605" y="1878135"/>
              <a:ext cx="15312" cy="45877"/>
            </a:xfrm>
            <a:custGeom>
              <a:avLst/>
              <a:gdLst/>
              <a:ahLst/>
              <a:cxnLst/>
              <a:rect l="l" t="t" r="r" b="b"/>
              <a:pathLst>
                <a:path w="263" h="788" extrusionOk="0">
                  <a:moveTo>
                    <a:pt x="109" y="1"/>
                  </a:moveTo>
                  <a:cubicBezTo>
                    <a:pt x="36" y="1"/>
                    <a:pt x="0" y="191"/>
                    <a:pt x="0" y="417"/>
                  </a:cubicBezTo>
                  <a:cubicBezTo>
                    <a:pt x="36" y="598"/>
                    <a:pt x="109" y="787"/>
                    <a:pt x="181" y="787"/>
                  </a:cubicBezTo>
                  <a:cubicBezTo>
                    <a:pt x="262" y="751"/>
                    <a:pt x="262" y="598"/>
                    <a:pt x="262" y="372"/>
                  </a:cubicBezTo>
                  <a:cubicBezTo>
                    <a:pt x="262" y="146"/>
                    <a:pt x="181" y="1"/>
                    <a:pt x="10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603;p11">
              <a:extLst>
                <a:ext uri="{FF2B5EF4-FFF2-40B4-BE49-F238E27FC236}">
                  <a16:creationId xmlns:a16="http://schemas.microsoft.com/office/drawing/2014/main" id="{8E208952-CA5D-CACD-6889-3161259434C7}"/>
                </a:ext>
              </a:extLst>
            </p:cNvPr>
            <p:cNvSpPr/>
            <p:nvPr/>
          </p:nvSpPr>
          <p:spPr>
            <a:xfrm flipH="1">
              <a:off x="5664714" y="1867073"/>
              <a:ext cx="17932" cy="50593"/>
            </a:xfrm>
            <a:custGeom>
              <a:avLst/>
              <a:gdLst/>
              <a:ahLst/>
              <a:cxnLst/>
              <a:rect l="l" t="t" r="r" b="b"/>
              <a:pathLst>
                <a:path w="308" h="869" extrusionOk="0">
                  <a:moveTo>
                    <a:pt x="118" y="1"/>
                  </a:moveTo>
                  <a:cubicBezTo>
                    <a:pt x="46" y="1"/>
                    <a:pt x="0" y="191"/>
                    <a:pt x="0" y="453"/>
                  </a:cubicBezTo>
                  <a:cubicBezTo>
                    <a:pt x="46" y="679"/>
                    <a:pt x="118" y="869"/>
                    <a:pt x="190" y="869"/>
                  </a:cubicBezTo>
                  <a:cubicBezTo>
                    <a:pt x="272" y="833"/>
                    <a:pt x="308" y="643"/>
                    <a:pt x="272" y="417"/>
                  </a:cubicBezTo>
                  <a:cubicBezTo>
                    <a:pt x="226" y="191"/>
                    <a:pt x="154" y="1"/>
                    <a:pt x="118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604;p11">
              <a:extLst>
                <a:ext uri="{FF2B5EF4-FFF2-40B4-BE49-F238E27FC236}">
                  <a16:creationId xmlns:a16="http://schemas.microsoft.com/office/drawing/2014/main" id="{54F84FF2-0CF5-B772-73D8-384A19A9ACAB}"/>
                </a:ext>
              </a:extLst>
            </p:cNvPr>
            <p:cNvSpPr/>
            <p:nvPr/>
          </p:nvSpPr>
          <p:spPr>
            <a:xfrm flipH="1">
              <a:off x="5719440" y="1880289"/>
              <a:ext cx="42151" cy="46809"/>
            </a:xfrm>
            <a:custGeom>
              <a:avLst/>
              <a:gdLst/>
              <a:ahLst/>
              <a:cxnLst/>
              <a:rect l="l" t="t" r="r" b="b"/>
              <a:pathLst>
                <a:path w="724" h="804" extrusionOk="0">
                  <a:moveTo>
                    <a:pt x="190" y="0"/>
                  </a:moveTo>
                  <a:cubicBezTo>
                    <a:pt x="45" y="36"/>
                    <a:pt x="0" y="109"/>
                    <a:pt x="0" y="109"/>
                  </a:cubicBezTo>
                  <a:lnTo>
                    <a:pt x="190" y="109"/>
                  </a:lnTo>
                  <a:cubicBezTo>
                    <a:pt x="308" y="109"/>
                    <a:pt x="416" y="154"/>
                    <a:pt x="534" y="262"/>
                  </a:cubicBezTo>
                  <a:cubicBezTo>
                    <a:pt x="606" y="416"/>
                    <a:pt x="570" y="561"/>
                    <a:pt x="534" y="642"/>
                  </a:cubicBezTo>
                  <a:cubicBezTo>
                    <a:pt x="497" y="750"/>
                    <a:pt x="452" y="787"/>
                    <a:pt x="452" y="787"/>
                  </a:cubicBezTo>
                  <a:cubicBezTo>
                    <a:pt x="452" y="798"/>
                    <a:pt x="458" y="804"/>
                    <a:pt x="467" y="804"/>
                  </a:cubicBezTo>
                  <a:cubicBezTo>
                    <a:pt x="494" y="804"/>
                    <a:pt x="552" y="758"/>
                    <a:pt x="606" y="678"/>
                  </a:cubicBezTo>
                  <a:cubicBezTo>
                    <a:pt x="678" y="606"/>
                    <a:pt x="724" y="380"/>
                    <a:pt x="606" y="190"/>
                  </a:cubicBezTo>
                  <a:cubicBezTo>
                    <a:pt x="497" y="36"/>
                    <a:pt x="308" y="0"/>
                    <a:pt x="19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605;p11">
              <a:extLst>
                <a:ext uri="{FF2B5EF4-FFF2-40B4-BE49-F238E27FC236}">
                  <a16:creationId xmlns:a16="http://schemas.microsoft.com/office/drawing/2014/main" id="{C3BCE1F2-31FB-1854-51EE-77AF78102F34}"/>
                </a:ext>
              </a:extLst>
            </p:cNvPr>
            <p:cNvSpPr/>
            <p:nvPr/>
          </p:nvSpPr>
          <p:spPr>
            <a:xfrm flipH="1">
              <a:off x="5752625" y="1910796"/>
              <a:ext cx="15312" cy="14031"/>
            </a:xfrm>
            <a:custGeom>
              <a:avLst/>
              <a:gdLst/>
              <a:ahLst/>
              <a:cxnLst/>
              <a:rect l="l" t="t" r="r" b="b"/>
              <a:pathLst>
                <a:path w="263" h="241" extrusionOk="0">
                  <a:moveTo>
                    <a:pt x="1" y="0"/>
                  </a:moveTo>
                  <a:cubicBezTo>
                    <a:pt x="1" y="0"/>
                    <a:pt x="1" y="118"/>
                    <a:pt x="73" y="154"/>
                  </a:cubicBezTo>
                  <a:cubicBezTo>
                    <a:pt x="133" y="207"/>
                    <a:pt x="187" y="241"/>
                    <a:pt x="212" y="241"/>
                  </a:cubicBezTo>
                  <a:cubicBezTo>
                    <a:pt x="222" y="241"/>
                    <a:pt x="227" y="236"/>
                    <a:pt x="227" y="226"/>
                  </a:cubicBezTo>
                  <a:cubicBezTo>
                    <a:pt x="263" y="190"/>
                    <a:pt x="191" y="118"/>
                    <a:pt x="154" y="82"/>
                  </a:cubicBezTo>
                  <a:cubicBezTo>
                    <a:pt x="109" y="37"/>
                    <a:pt x="37" y="0"/>
                    <a:pt x="1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606;p11">
              <a:extLst>
                <a:ext uri="{FF2B5EF4-FFF2-40B4-BE49-F238E27FC236}">
                  <a16:creationId xmlns:a16="http://schemas.microsoft.com/office/drawing/2014/main" id="{4B1F399F-D184-42F5-C071-97C9990AB6FD}"/>
                </a:ext>
              </a:extLst>
            </p:cNvPr>
            <p:cNvSpPr/>
            <p:nvPr/>
          </p:nvSpPr>
          <p:spPr>
            <a:xfrm flipH="1">
              <a:off x="5811543" y="1806816"/>
              <a:ext cx="76909" cy="43199"/>
            </a:xfrm>
            <a:custGeom>
              <a:avLst/>
              <a:gdLst/>
              <a:ahLst/>
              <a:cxnLst/>
              <a:rect l="l" t="t" r="r" b="b"/>
              <a:pathLst>
                <a:path w="1321" h="742" extrusionOk="0">
                  <a:moveTo>
                    <a:pt x="969" y="1"/>
                  </a:moveTo>
                  <a:cubicBezTo>
                    <a:pt x="832" y="1"/>
                    <a:pt x="668" y="43"/>
                    <a:pt x="525" y="132"/>
                  </a:cubicBezTo>
                  <a:cubicBezTo>
                    <a:pt x="335" y="204"/>
                    <a:pt x="190" y="358"/>
                    <a:pt x="109" y="466"/>
                  </a:cubicBezTo>
                  <a:cubicBezTo>
                    <a:pt x="37" y="620"/>
                    <a:pt x="0" y="692"/>
                    <a:pt x="37" y="738"/>
                  </a:cubicBezTo>
                  <a:cubicBezTo>
                    <a:pt x="41" y="740"/>
                    <a:pt x="46" y="741"/>
                    <a:pt x="52" y="741"/>
                  </a:cubicBezTo>
                  <a:cubicBezTo>
                    <a:pt x="134" y="741"/>
                    <a:pt x="320" y="502"/>
                    <a:pt x="642" y="358"/>
                  </a:cubicBezTo>
                  <a:cubicBezTo>
                    <a:pt x="977" y="168"/>
                    <a:pt x="1275" y="168"/>
                    <a:pt x="1320" y="96"/>
                  </a:cubicBezTo>
                  <a:cubicBezTo>
                    <a:pt x="1320" y="60"/>
                    <a:pt x="1203" y="14"/>
                    <a:pt x="1094" y="14"/>
                  </a:cubicBezTo>
                  <a:cubicBezTo>
                    <a:pt x="1056" y="5"/>
                    <a:pt x="1014" y="1"/>
                    <a:pt x="96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607;p11">
              <a:extLst>
                <a:ext uri="{FF2B5EF4-FFF2-40B4-BE49-F238E27FC236}">
                  <a16:creationId xmlns:a16="http://schemas.microsoft.com/office/drawing/2014/main" id="{01E048E0-F96E-9D60-9C05-DAF76CEC875E}"/>
                </a:ext>
              </a:extLst>
            </p:cNvPr>
            <p:cNvSpPr/>
            <p:nvPr/>
          </p:nvSpPr>
          <p:spPr>
            <a:xfrm flipH="1">
              <a:off x="5643114" y="1790981"/>
              <a:ext cx="70039" cy="34583"/>
            </a:xfrm>
            <a:custGeom>
              <a:avLst/>
              <a:gdLst/>
              <a:ahLst/>
              <a:cxnLst/>
              <a:rect l="l" t="t" r="r" b="b"/>
              <a:pathLst>
                <a:path w="1203" h="594" extrusionOk="0">
                  <a:moveTo>
                    <a:pt x="394" y="0"/>
                  </a:moveTo>
                  <a:cubicBezTo>
                    <a:pt x="322" y="0"/>
                    <a:pt x="254" y="9"/>
                    <a:pt x="190" y="24"/>
                  </a:cubicBezTo>
                  <a:cubicBezTo>
                    <a:pt x="72" y="60"/>
                    <a:pt x="0" y="106"/>
                    <a:pt x="0" y="142"/>
                  </a:cubicBezTo>
                  <a:cubicBezTo>
                    <a:pt x="36" y="214"/>
                    <a:pt x="298" y="178"/>
                    <a:pt x="606" y="286"/>
                  </a:cubicBezTo>
                  <a:cubicBezTo>
                    <a:pt x="940" y="404"/>
                    <a:pt x="1094" y="594"/>
                    <a:pt x="1166" y="594"/>
                  </a:cubicBezTo>
                  <a:cubicBezTo>
                    <a:pt x="1202" y="558"/>
                    <a:pt x="1166" y="476"/>
                    <a:pt x="1130" y="368"/>
                  </a:cubicBezTo>
                  <a:cubicBezTo>
                    <a:pt x="1058" y="250"/>
                    <a:pt x="904" y="142"/>
                    <a:pt x="714" y="60"/>
                  </a:cubicBezTo>
                  <a:cubicBezTo>
                    <a:pt x="603" y="18"/>
                    <a:pt x="495" y="0"/>
                    <a:pt x="394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608;p11">
              <a:extLst>
                <a:ext uri="{FF2B5EF4-FFF2-40B4-BE49-F238E27FC236}">
                  <a16:creationId xmlns:a16="http://schemas.microsoft.com/office/drawing/2014/main" id="{8268FCAA-1036-7850-097A-EBEB51B26034}"/>
                </a:ext>
              </a:extLst>
            </p:cNvPr>
            <p:cNvSpPr/>
            <p:nvPr/>
          </p:nvSpPr>
          <p:spPr>
            <a:xfrm flipH="1">
              <a:off x="5710998" y="1970296"/>
              <a:ext cx="63751" cy="35107"/>
            </a:xfrm>
            <a:custGeom>
              <a:avLst/>
              <a:gdLst/>
              <a:ahLst/>
              <a:cxnLst/>
              <a:rect l="l" t="t" r="r" b="b"/>
              <a:pathLst>
                <a:path w="1095" h="603" extrusionOk="0">
                  <a:moveTo>
                    <a:pt x="416" y="0"/>
                  </a:moveTo>
                  <a:cubicBezTo>
                    <a:pt x="308" y="36"/>
                    <a:pt x="226" y="72"/>
                    <a:pt x="154" y="109"/>
                  </a:cubicBezTo>
                  <a:cubicBezTo>
                    <a:pt x="118" y="109"/>
                    <a:pt x="45" y="145"/>
                    <a:pt x="0" y="190"/>
                  </a:cubicBezTo>
                  <a:cubicBezTo>
                    <a:pt x="45" y="298"/>
                    <a:pt x="154" y="416"/>
                    <a:pt x="271" y="488"/>
                  </a:cubicBezTo>
                  <a:cubicBezTo>
                    <a:pt x="342" y="558"/>
                    <a:pt x="431" y="602"/>
                    <a:pt x="524" y="602"/>
                  </a:cubicBezTo>
                  <a:cubicBezTo>
                    <a:pt x="575" y="602"/>
                    <a:pt x="627" y="589"/>
                    <a:pt x="678" y="561"/>
                  </a:cubicBezTo>
                  <a:cubicBezTo>
                    <a:pt x="868" y="524"/>
                    <a:pt x="986" y="371"/>
                    <a:pt x="1094" y="190"/>
                  </a:cubicBezTo>
                  <a:cubicBezTo>
                    <a:pt x="986" y="145"/>
                    <a:pt x="904" y="72"/>
                    <a:pt x="832" y="72"/>
                  </a:cubicBezTo>
                  <a:cubicBezTo>
                    <a:pt x="678" y="0"/>
                    <a:pt x="534" y="0"/>
                    <a:pt x="416" y="0"/>
                  </a:cubicBezTo>
                  <a:close/>
                </a:path>
              </a:pathLst>
            </a:custGeom>
            <a:solidFill>
              <a:srgbClr val="D14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609;p11">
              <a:extLst>
                <a:ext uri="{FF2B5EF4-FFF2-40B4-BE49-F238E27FC236}">
                  <a16:creationId xmlns:a16="http://schemas.microsoft.com/office/drawing/2014/main" id="{B82A7EFA-FD69-D213-267E-8BB43DD2D52C}"/>
                </a:ext>
              </a:extLst>
            </p:cNvPr>
            <p:cNvSpPr/>
            <p:nvPr/>
          </p:nvSpPr>
          <p:spPr>
            <a:xfrm flipH="1">
              <a:off x="5699933" y="1652360"/>
              <a:ext cx="346409" cy="315844"/>
            </a:xfrm>
            <a:custGeom>
              <a:avLst/>
              <a:gdLst/>
              <a:ahLst/>
              <a:cxnLst/>
              <a:rect l="l" t="t" r="r" b="b"/>
              <a:pathLst>
                <a:path w="5950" h="5425" extrusionOk="0">
                  <a:moveTo>
                    <a:pt x="4521" y="0"/>
                  </a:moveTo>
                  <a:cubicBezTo>
                    <a:pt x="3879" y="0"/>
                    <a:pt x="3237" y="0"/>
                    <a:pt x="2595" y="145"/>
                  </a:cubicBezTo>
                  <a:cubicBezTo>
                    <a:pt x="1953" y="335"/>
                    <a:pt x="1392" y="633"/>
                    <a:pt x="976" y="1130"/>
                  </a:cubicBezTo>
                  <a:cubicBezTo>
                    <a:pt x="678" y="1465"/>
                    <a:pt x="524" y="1845"/>
                    <a:pt x="335" y="2261"/>
                  </a:cubicBezTo>
                  <a:cubicBezTo>
                    <a:pt x="145" y="2749"/>
                    <a:pt x="0" y="3309"/>
                    <a:pt x="0" y="3843"/>
                  </a:cubicBezTo>
                  <a:cubicBezTo>
                    <a:pt x="0" y="4367"/>
                    <a:pt x="190" y="4928"/>
                    <a:pt x="561" y="5343"/>
                  </a:cubicBezTo>
                  <a:lnTo>
                    <a:pt x="524" y="5425"/>
                  </a:lnTo>
                  <a:cubicBezTo>
                    <a:pt x="823" y="5380"/>
                    <a:pt x="1130" y="5199"/>
                    <a:pt x="1320" y="4973"/>
                  </a:cubicBezTo>
                  <a:cubicBezTo>
                    <a:pt x="1917" y="4250"/>
                    <a:pt x="2107" y="3237"/>
                    <a:pt x="1772" y="2369"/>
                  </a:cubicBezTo>
                  <a:lnTo>
                    <a:pt x="1772" y="2369"/>
                  </a:lnTo>
                  <a:cubicBezTo>
                    <a:pt x="1971" y="2408"/>
                    <a:pt x="2167" y="2425"/>
                    <a:pt x="2362" y="2425"/>
                  </a:cubicBezTo>
                  <a:cubicBezTo>
                    <a:pt x="2752" y="2425"/>
                    <a:pt x="3137" y="2357"/>
                    <a:pt x="3535" y="2261"/>
                  </a:cubicBezTo>
                  <a:cubicBezTo>
                    <a:pt x="4032" y="2143"/>
                    <a:pt x="4557" y="1953"/>
                    <a:pt x="5009" y="1691"/>
                  </a:cubicBezTo>
                  <a:cubicBezTo>
                    <a:pt x="5425" y="1393"/>
                    <a:pt x="5795" y="977"/>
                    <a:pt x="5949" y="488"/>
                  </a:cubicBezTo>
                  <a:lnTo>
                    <a:pt x="5949" y="371"/>
                  </a:lnTo>
                  <a:cubicBezTo>
                    <a:pt x="5949" y="335"/>
                    <a:pt x="5913" y="299"/>
                    <a:pt x="5877" y="299"/>
                  </a:cubicBezTo>
                  <a:cubicBezTo>
                    <a:pt x="5461" y="36"/>
                    <a:pt x="4973" y="0"/>
                    <a:pt x="4521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610;p11">
              <a:extLst>
                <a:ext uri="{FF2B5EF4-FFF2-40B4-BE49-F238E27FC236}">
                  <a16:creationId xmlns:a16="http://schemas.microsoft.com/office/drawing/2014/main" id="{5D680EF2-4ED9-10DB-7B37-8188981B2FF6}"/>
                </a:ext>
              </a:extLst>
            </p:cNvPr>
            <p:cNvSpPr/>
            <p:nvPr/>
          </p:nvSpPr>
          <p:spPr>
            <a:xfrm flipH="1">
              <a:off x="5965241" y="1914406"/>
              <a:ext cx="125348" cy="137050"/>
            </a:xfrm>
            <a:custGeom>
              <a:avLst/>
              <a:gdLst/>
              <a:ahLst/>
              <a:cxnLst/>
              <a:rect l="l" t="t" r="r" b="b"/>
              <a:pathLst>
                <a:path w="2153" h="2354" extrusionOk="0">
                  <a:moveTo>
                    <a:pt x="980" y="0"/>
                  </a:moveTo>
                  <a:cubicBezTo>
                    <a:pt x="638" y="0"/>
                    <a:pt x="291" y="163"/>
                    <a:pt x="154" y="508"/>
                  </a:cubicBezTo>
                  <a:cubicBezTo>
                    <a:pt x="1" y="842"/>
                    <a:pt x="82" y="1222"/>
                    <a:pt x="227" y="1521"/>
                  </a:cubicBezTo>
                  <a:cubicBezTo>
                    <a:pt x="467" y="2050"/>
                    <a:pt x="999" y="2353"/>
                    <a:pt x="1543" y="2353"/>
                  </a:cubicBezTo>
                  <a:cubicBezTo>
                    <a:pt x="1696" y="2353"/>
                    <a:pt x="1850" y="2330"/>
                    <a:pt x="1999" y="2280"/>
                  </a:cubicBezTo>
                  <a:lnTo>
                    <a:pt x="2152" y="1828"/>
                  </a:lnTo>
                  <a:cubicBezTo>
                    <a:pt x="2035" y="1828"/>
                    <a:pt x="1963" y="1828"/>
                    <a:pt x="1854" y="1783"/>
                  </a:cubicBezTo>
                  <a:cubicBezTo>
                    <a:pt x="1999" y="1602"/>
                    <a:pt x="1999" y="1186"/>
                    <a:pt x="1999" y="960"/>
                  </a:cubicBezTo>
                  <a:cubicBezTo>
                    <a:pt x="1999" y="653"/>
                    <a:pt x="1854" y="354"/>
                    <a:pt x="1583" y="201"/>
                  </a:cubicBezTo>
                  <a:cubicBezTo>
                    <a:pt x="1423" y="69"/>
                    <a:pt x="1202" y="0"/>
                    <a:pt x="980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611;p11">
              <a:extLst>
                <a:ext uri="{FF2B5EF4-FFF2-40B4-BE49-F238E27FC236}">
                  <a16:creationId xmlns:a16="http://schemas.microsoft.com/office/drawing/2014/main" id="{C454C2D4-6217-D9F2-5085-A30E68F23C74}"/>
                </a:ext>
              </a:extLst>
            </p:cNvPr>
            <p:cNvSpPr/>
            <p:nvPr/>
          </p:nvSpPr>
          <p:spPr>
            <a:xfrm flipH="1">
              <a:off x="5982591" y="1948173"/>
              <a:ext cx="96936" cy="83196"/>
            </a:xfrm>
            <a:custGeom>
              <a:avLst/>
              <a:gdLst/>
              <a:ahLst/>
              <a:cxnLst/>
              <a:rect l="l" t="t" r="r" b="b"/>
              <a:pathLst>
                <a:path w="1665" h="1429" extrusionOk="0">
                  <a:moveTo>
                    <a:pt x="380" y="0"/>
                  </a:moveTo>
                  <a:cubicBezTo>
                    <a:pt x="308" y="0"/>
                    <a:pt x="263" y="0"/>
                    <a:pt x="190" y="73"/>
                  </a:cubicBezTo>
                  <a:cubicBezTo>
                    <a:pt x="0" y="299"/>
                    <a:pt x="344" y="832"/>
                    <a:pt x="489" y="1022"/>
                  </a:cubicBezTo>
                  <a:cubicBezTo>
                    <a:pt x="679" y="1248"/>
                    <a:pt x="986" y="1429"/>
                    <a:pt x="1284" y="1429"/>
                  </a:cubicBezTo>
                  <a:lnTo>
                    <a:pt x="1320" y="1429"/>
                  </a:lnTo>
                  <a:cubicBezTo>
                    <a:pt x="1664" y="1429"/>
                    <a:pt x="1619" y="1167"/>
                    <a:pt x="1474" y="904"/>
                  </a:cubicBezTo>
                  <a:cubicBezTo>
                    <a:pt x="1438" y="832"/>
                    <a:pt x="1357" y="796"/>
                    <a:pt x="1320" y="715"/>
                  </a:cubicBezTo>
                  <a:cubicBezTo>
                    <a:pt x="1248" y="525"/>
                    <a:pt x="1094" y="344"/>
                    <a:pt x="905" y="226"/>
                  </a:cubicBezTo>
                  <a:cubicBezTo>
                    <a:pt x="796" y="154"/>
                    <a:pt x="570" y="0"/>
                    <a:pt x="380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612;p11">
              <a:extLst>
                <a:ext uri="{FF2B5EF4-FFF2-40B4-BE49-F238E27FC236}">
                  <a16:creationId xmlns:a16="http://schemas.microsoft.com/office/drawing/2014/main" id="{76E1DFF1-6501-4713-C0FB-679634294003}"/>
                </a:ext>
              </a:extLst>
            </p:cNvPr>
            <p:cNvSpPr/>
            <p:nvPr/>
          </p:nvSpPr>
          <p:spPr>
            <a:xfrm flipH="1">
              <a:off x="5987365" y="1948697"/>
              <a:ext cx="67943" cy="82672"/>
            </a:xfrm>
            <a:custGeom>
              <a:avLst/>
              <a:gdLst/>
              <a:ahLst/>
              <a:cxnLst/>
              <a:rect l="l" t="t" r="r" b="b"/>
              <a:pathLst>
                <a:path w="1167" h="1420" extrusionOk="0">
                  <a:moveTo>
                    <a:pt x="82" y="0"/>
                  </a:moveTo>
                  <a:cubicBezTo>
                    <a:pt x="30" y="0"/>
                    <a:pt x="0" y="9"/>
                    <a:pt x="0" y="27"/>
                  </a:cubicBezTo>
                  <a:cubicBezTo>
                    <a:pt x="0" y="27"/>
                    <a:pt x="118" y="64"/>
                    <a:pt x="263" y="145"/>
                  </a:cubicBezTo>
                  <a:cubicBezTo>
                    <a:pt x="416" y="181"/>
                    <a:pt x="606" y="335"/>
                    <a:pt x="751" y="561"/>
                  </a:cubicBezTo>
                  <a:cubicBezTo>
                    <a:pt x="904" y="742"/>
                    <a:pt x="977" y="968"/>
                    <a:pt x="1058" y="1158"/>
                  </a:cubicBezTo>
                  <a:cubicBezTo>
                    <a:pt x="1094" y="1311"/>
                    <a:pt x="1094" y="1420"/>
                    <a:pt x="1130" y="1420"/>
                  </a:cubicBezTo>
                  <a:cubicBezTo>
                    <a:pt x="1130" y="1420"/>
                    <a:pt x="1167" y="1311"/>
                    <a:pt x="1130" y="1121"/>
                  </a:cubicBezTo>
                  <a:cubicBezTo>
                    <a:pt x="1094" y="968"/>
                    <a:pt x="1022" y="706"/>
                    <a:pt x="868" y="480"/>
                  </a:cubicBezTo>
                  <a:cubicBezTo>
                    <a:pt x="678" y="253"/>
                    <a:pt x="452" y="109"/>
                    <a:pt x="299" y="27"/>
                  </a:cubicBezTo>
                  <a:cubicBezTo>
                    <a:pt x="208" y="9"/>
                    <a:pt x="134" y="0"/>
                    <a:pt x="82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613;p11">
              <a:extLst>
                <a:ext uri="{FF2B5EF4-FFF2-40B4-BE49-F238E27FC236}">
                  <a16:creationId xmlns:a16="http://schemas.microsoft.com/office/drawing/2014/main" id="{987A891A-62EB-570D-9635-9D491403C1D8}"/>
                </a:ext>
              </a:extLst>
            </p:cNvPr>
            <p:cNvSpPr/>
            <p:nvPr/>
          </p:nvSpPr>
          <p:spPr>
            <a:xfrm flipH="1">
              <a:off x="5995808" y="1961331"/>
              <a:ext cx="35281" cy="54261"/>
            </a:xfrm>
            <a:custGeom>
              <a:avLst/>
              <a:gdLst/>
              <a:ahLst/>
              <a:cxnLst/>
              <a:rect l="l" t="t" r="r" b="b"/>
              <a:pathLst>
                <a:path w="606" h="932" extrusionOk="0">
                  <a:moveTo>
                    <a:pt x="73" y="0"/>
                  </a:moveTo>
                  <a:cubicBezTo>
                    <a:pt x="73" y="0"/>
                    <a:pt x="36" y="73"/>
                    <a:pt x="0" y="190"/>
                  </a:cubicBezTo>
                  <a:cubicBezTo>
                    <a:pt x="0" y="299"/>
                    <a:pt x="0" y="452"/>
                    <a:pt x="73" y="606"/>
                  </a:cubicBezTo>
                  <a:cubicBezTo>
                    <a:pt x="190" y="751"/>
                    <a:pt x="299" y="868"/>
                    <a:pt x="416" y="904"/>
                  </a:cubicBezTo>
                  <a:cubicBezTo>
                    <a:pt x="470" y="923"/>
                    <a:pt x="507" y="932"/>
                    <a:pt x="535" y="932"/>
                  </a:cubicBezTo>
                  <a:cubicBezTo>
                    <a:pt x="563" y="932"/>
                    <a:pt x="583" y="923"/>
                    <a:pt x="606" y="904"/>
                  </a:cubicBezTo>
                  <a:cubicBezTo>
                    <a:pt x="606" y="904"/>
                    <a:pt x="335" y="796"/>
                    <a:pt x="190" y="525"/>
                  </a:cubicBezTo>
                  <a:cubicBezTo>
                    <a:pt x="36" y="299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614;p11">
              <a:extLst>
                <a:ext uri="{FF2B5EF4-FFF2-40B4-BE49-F238E27FC236}">
                  <a16:creationId xmlns:a16="http://schemas.microsoft.com/office/drawing/2014/main" id="{1A8B132C-00B2-A1CF-9880-DE521B3B87B7}"/>
                </a:ext>
              </a:extLst>
            </p:cNvPr>
            <p:cNvSpPr/>
            <p:nvPr/>
          </p:nvSpPr>
          <p:spPr>
            <a:xfrm flipH="1">
              <a:off x="5726310" y="1886577"/>
              <a:ext cx="50535" cy="48497"/>
            </a:xfrm>
            <a:custGeom>
              <a:avLst/>
              <a:gdLst/>
              <a:ahLst/>
              <a:cxnLst/>
              <a:rect l="l" t="t" r="r" b="b"/>
              <a:pathLst>
                <a:path w="868" h="833" extrusionOk="0">
                  <a:moveTo>
                    <a:pt x="226" y="606"/>
                  </a:moveTo>
                  <a:cubicBezTo>
                    <a:pt x="230" y="610"/>
                    <a:pt x="234" y="613"/>
                    <a:pt x="238" y="616"/>
                  </a:cubicBezTo>
                  <a:lnTo>
                    <a:pt x="238" y="616"/>
                  </a:lnTo>
                  <a:cubicBezTo>
                    <a:pt x="234" y="613"/>
                    <a:pt x="230" y="610"/>
                    <a:pt x="226" y="606"/>
                  </a:cubicBezTo>
                  <a:close/>
                  <a:moveTo>
                    <a:pt x="262" y="1"/>
                  </a:moveTo>
                  <a:cubicBezTo>
                    <a:pt x="0" y="82"/>
                    <a:pt x="36" y="308"/>
                    <a:pt x="154" y="498"/>
                  </a:cubicBezTo>
                  <a:lnTo>
                    <a:pt x="154" y="416"/>
                  </a:lnTo>
                  <a:lnTo>
                    <a:pt x="190" y="416"/>
                  </a:lnTo>
                  <a:cubicBezTo>
                    <a:pt x="226" y="416"/>
                    <a:pt x="262" y="453"/>
                    <a:pt x="307" y="498"/>
                  </a:cubicBezTo>
                  <a:cubicBezTo>
                    <a:pt x="344" y="534"/>
                    <a:pt x="416" y="606"/>
                    <a:pt x="380" y="642"/>
                  </a:cubicBezTo>
                  <a:lnTo>
                    <a:pt x="344" y="642"/>
                  </a:lnTo>
                  <a:cubicBezTo>
                    <a:pt x="311" y="642"/>
                    <a:pt x="272" y="642"/>
                    <a:pt x="238" y="616"/>
                  </a:cubicBezTo>
                  <a:lnTo>
                    <a:pt x="238" y="616"/>
                  </a:lnTo>
                  <a:cubicBezTo>
                    <a:pt x="314" y="683"/>
                    <a:pt x="382" y="726"/>
                    <a:pt x="416" y="760"/>
                  </a:cubicBezTo>
                  <a:cubicBezTo>
                    <a:pt x="488" y="796"/>
                    <a:pt x="533" y="832"/>
                    <a:pt x="606" y="832"/>
                  </a:cubicBezTo>
                  <a:lnTo>
                    <a:pt x="642" y="832"/>
                  </a:lnTo>
                  <a:cubicBezTo>
                    <a:pt x="714" y="796"/>
                    <a:pt x="759" y="760"/>
                    <a:pt x="796" y="679"/>
                  </a:cubicBezTo>
                  <a:lnTo>
                    <a:pt x="714" y="679"/>
                  </a:lnTo>
                  <a:cubicBezTo>
                    <a:pt x="714" y="679"/>
                    <a:pt x="759" y="642"/>
                    <a:pt x="796" y="534"/>
                  </a:cubicBezTo>
                  <a:cubicBezTo>
                    <a:pt x="832" y="453"/>
                    <a:pt x="868" y="308"/>
                    <a:pt x="796" y="154"/>
                  </a:cubicBezTo>
                  <a:cubicBezTo>
                    <a:pt x="678" y="46"/>
                    <a:pt x="570" y="1"/>
                    <a:pt x="452" y="1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615;p11">
              <a:extLst>
                <a:ext uri="{FF2B5EF4-FFF2-40B4-BE49-F238E27FC236}">
                  <a16:creationId xmlns:a16="http://schemas.microsoft.com/office/drawing/2014/main" id="{FB92FB12-7416-7DEF-78C8-22194B9EA21B}"/>
                </a:ext>
              </a:extLst>
            </p:cNvPr>
            <p:cNvSpPr/>
            <p:nvPr/>
          </p:nvSpPr>
          <p:spPr>
            <a:xfrm flipH="1">
              <a:off x="5726310" y="1884481"/>
              <a:ext cx="35281" cy="41627"/>
            </a:xfrm>
            <a:custGeom>
              <a:avLst/>
              <a:gdLst/>
              <a:ahLst/>
              <a:cxnLst/>
              <a:rect l="l" t="t" r="r" b="b"/>
              <a:pathLst>
                <a:path w="606" h="715" extrusionOk="0">
                  <a:moveTo>
                    <a:pt x="82" y="0"/>
                  </a:moveTo>
                  <a:cubicBezTo>
                    <a:pt x="45" y="0"/>
                    <a:pt x="45" y="37"/>
                    <a:pt x="0" y="37"/>
                  </a:cubicBezTo>
                  <a:lnTo>
                    <a:pt x="190" y="37"/>
                  </a:lnTo>
                  <a:cubicBezTo>
                    <a:pt x="299" y="37"/>
                    <a:pt x="399" y="75"/>
                    <a:pt x="507" y="166"/>
                  </a:cubicBezTo>
                  <a:lnTo>
                    <a:pt x="507" y="166"/>
                  </a:lnTo>
                  <a:cubicBezTo>
                    <a:pt x="427" y="61"/>
                    <a:pt x="291" y="0"/>
                    <a:pt x="154" y="0"/>
                  </a:cubicBezTo>
                  <a:close/>
                  <a:moveTo>
                    <a:pt x="507" y="166"/>
                  </a:moveTo>
                  <a:cubicBezTo>
                    <a:pt x="538" y="207"/>
                    <a:pt x="560" y="255"/>
                    <a:pt x="570" y="308"/>
                  </a:cubicBezTo>
                  <a:cubicBezTo>
                    <a:pt x="570" y="308"/>
                    <a:pt x="570" y="308"/>
                    <a:pt x="570" y="308"/>
                  </a:cubicBezTo>
                  <a:lnTo>
                    <a:pt x="570" y="308"/>
                  </a:lnTo>
                  <a:cubicBezTo>
                    <a:pt x="564" y="270"/>
                    <a:pt x="553" y="230"/>
                    <a:pt x="534" y="190"/>
                  </a:cubicBezTo>
                  <a:cubicBezTo>
                    <a:pt x="525" y="182"/>
                    <a:pt x="516" y="174"/>
                    <a:pt x="507" y="166"/>
                  </a:cubicBezTo>
                  <a:close/>
                  <a:moveTo>
                    <a:pt x="570" y="308"/>
                  </a:moveTo>
                  <a:cubicBezTo>
                    <a:pt x="587" y="415"/>
                    <a:pt x="560" y="510"/>
                    <a:pt x="534" y="570"/>
                  </a:cubicBezTo>
                  <a:cubicBezTo>
                    <a:pt x="497" y="678"/>
                    <a:pt x="452" y="715"/>
                    <a:pt x="452" y="715"/>
                  </a:cubicBezTo>
                  <a:lnTo>
                    <a:pt x="534" y="715"/>
                  </a:lnTo>
                  <a:cubicBezTo>
                    <a:pt x="534" y="642"/>
                    <a:pt x="570" y="606"/>
                    <a:pt x="570" y="534"/>
                  </a:cubicBezTo>
                  <a:cubicBezTo>
                    <a:pt x="606" y="453"/>
                    <a:pt x="606" y="344"/>
                    <a:pt x="570" y="308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616;p11">
              <a:extLst>
                <a:ext uri="{FF2B5EF4-FFF2-40B4-BE49-F238E27FC236}">
                  <a16:creationId xmlns:a16="http://schemas.microsoft.com/office/drawing/2014/main" id="{4B9C5A37-63B3-7382-8139-F17C96EC7497}"/>
                </a:ext>
              </a:extLst>
            </p:cNvPr>
            <p:cNvSpPr/>
            <p:nvPr/>
          </p:nvSpPr>
          <p:spPr>
            <a:xfrm flipH="1">
              <a:off x="5752625" y="1910796"/>
              <a:ext cx="15312" cy="13216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" y="0"/>
                  </a:moveTo>
                  <a:lnTo>
                    <a:pt x="1" y="82"/>
                  </a:lnTo>
                  <a:cubicBezTo>
                    <a:pt x="37" y="118"/>
                    <a:pt x="73" y="154"/>
                    <a:pt x="73" y="190"/>
                  </a:cubicBezTo>
                  <a:cubicBezTo>
                    <a:pt x="109" y="226"/>
                    <a:pt x="154" y="226"/>
                    <a:pt x="191" y="226"/>
                  </a:cubicBezTo>
                  <a:lnTo>
                    <a:pt x="227" y="226"/>
                  </a:lnTo>
                  <a:cubicBezTo>
                    <a:pt x="263" y="190"/>
                    <a:pt x="191" y="118"/>
                    <a:pt x="154" y="82"/>
                  </a:cubicBezTo>
                  <a:cubicBezTo>
                    <a:pt x="109" y="37"/>
                    <a:pt x="73" y="0"/>
                    <a:pt x="37" y="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617;p11">
              <a:extLst>
                <a:ext uri="{FF2B5EF4-FFF2-40B4-BE49-F238E27FC236}">
                  <a16:creationId xmlns:a16="http://schemas.microsoft.com/office/drawing/2014/main" id="{7C36128F-C49B-0D15-7932-5DAF5067A3A2}"/>
                </a:ext>
              </a:extLst>
            </p:cNvPr>
            <p:cNvSpPr/>
            <p:nvPr/>
          </p:nvSpPr>
          <p:spPr>
            <a:xfrm flipH="1">
              <a:off x="5792097" y="1935015"/>
              <a:ext cx="101128" cy="72659"/>
            </a:xfrm>
            <a:custGeom>
              <a:avLst/>
              <a:gdLst/>
              <a:ahLst/>
              <a:cxnLst/>
              <a:rect l="l" t="t" r="r" b="b"/>
              <a:pathLst>
                <a:path w="1737" h="1248" extrusionOk="0">
                  <a:moveTo>
                    <a:pt x="986" y="0"/>
                  </a:moveTo>
                  <a:cubicBezTo>
                    <a:pt x="571" y="36"/>
                    <a:pt x="1" y="190"/>
                    <a:pt x="82" y="796"/>
                  </a:cubicBezTo>
                  <a:cubicBezTo>
                    <a:pt x="119" y="1130"/>
                    <a:pt x="498" y="1203"/>
                    <a:pt x="760" y="1248"/>
                  </a:cubicBezTo>
                  <a:lnTo>
                    <a:pt x="797" y="1248"/>
                  </a:lnTo>
                  <a:cubicBezTo>
                    <a:pt x="1212" y="1248"/>
                    <a:pt x="1737" y="1058"/>
                    <a:pt x="1737" y="525"/>
                  </a:cubicBezTo>
                  <a:cubicBezTo>
                    <a:pt x="1737" y="190"/>
                    <a:pt x="1402" y="0"/>
                    <a:pt x="1059" y="0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618;p11">
              <a:extLst>
                <a:ext uri="{FF2B5EF4-FFF2-40B4-BE49-F238E27FC236}">
                  <a16:creationId xmlns:a16="http://schemas.microsoft.com/office/drawing/2014/main" id="{986AA49D-5957-DD88-96F9-EEA008A55277}"/>
                </a:ext>
              </a:extLst>
            </p:cNvPr>
            <p:cNvSpPr/>
            <p:nvPr/>
          </p:nvSpPr>
          <p:spPr>
            <a:xfrm flipH="1">
              <a:off x="5618895" y="1928670"/>
              <a:ext cx="81100" cy="63227"/>
            </a:xfrm>
            <a:custGeom>
              <a:avLst/>
              <a:gdLst/>
              <a:ahLst/>
              <a:cxnLst/>
              <a:rect l="l" t="t" r="r" b="b"/>
              <a:pathLst>
                <a:path w="1393" h="1086" extrusionOk="0">
                  <a:moveTo>
                    <a:pt x="796" y="1"/>
                  </a:moveTo>
                  <a:cubicBezTo>
                    <a:pt x="452" y="37"/>
                    <a:pt x="0" y="145"/>
                    <a:pt x="72" y="679"/>
                  </a:cubicBezTo>
                  <a:cubicBezTo>
                    <a:pt x="72" y="977"/>
                    <a:pt x="380" y="1050"/>
                    <a:pt x="606" y="1086"/>
                  </a:cubicBezTo>
                  <a:lnTo>
                    <a:pt x="642" y="1086"/>
                  </a:lnTo>
                  <a:cubicBezTo>
                    <a:pt x="976" y="1086"/>
                    <a:pt x="1392" y="905"/>
                    <a:pt x="1392" y="453"/>
                  </a:cubicBezTo>
                  <a:cubicBezTo>
                    <a:pt x="1392" y="145"/>
                    <a:pt x="1130" y="1"/>
                    <a:pt x="832" y="1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619;p11">
              <a:extLst>
                <a:ext uri="{FF2B5EF4-FFF2-40B4-BE49-F238E27FC236}">
                  <a16:creationId xmlns:a16="http://schemas.microsoft.com/office/drawing/2014/main" id="{FF3EAE11-5612-8A4C-C892-F27A0E023BE3}"/>
                </a:ext>
              </a:extLst>
            </p:cNvPr>
            <p:cNvSpPr/>
            <p:nvPr/>
          </p:nvSpPr>
          <p:spPr>
            <a:xfrm flipH="1">
              <a:off x="5794191" y="2495436"/>
              <a:ext cx="260651" cy="246562"/>
            </a:xfrm>
            <a:custGeom>
              <a:avLst/>
              <a:gdLst/>
              <a:ahLst/>
              <a:cxnLst/>
              <a:rect l="l" t="t" r="r" b="b"/>
              <a:pathLst>
                <a:path w="4477" h="4235" extrusionOk="0">
                  <a:moveTo>
                    <a:pt x="2130" y="0"/>
                  </a:moveTo>
                  <a:cubicBezTo>
                    <a:pt x="2067" y="0"/>
                    <a:pt x="2027" y="60"/>
                    <a:pt x="2027" y="166"/>
                  </a:cubicBezTo>
                  <a:cubicBezTo>
                    <a:pt x="2027" y="356"/>
                    <a:pt x="2099" y="509"/>
                    <a:pt x="2180" y="663"/>
                  </a:cubicBezTo>
                  <a:cubicBezTo>
                    <a:pt x="2289" y="844"/>
                    <a:pt x="2406" y="997"/>
                    <a:pt x="2515" y="1223"/>
                  </a:cubicBezTo>
                  <a:cubicBezTo>
                    <a:pt x="2063" y="1070"/>
                    <a:pt x="1728" y="808"/>
                    <a:pt x="1312" y="663"/>
                  </a:cubicBezTo>
                  <a:cubicBezTo>
                    <a:pt x="1227" y="630"/>
                    <a:pt x="948" y="526"/>
                    <a:pt x="787" y="526"/>
                  </a:cubicBezTo>
                  <a:cubicBezTo>
                    <a:pt x="725" y="526"/>
                    <a:pt x="680" y="542"/>
                    <a:pt x="670" y="582"/>
                  </a:cubicBezTo>
                  <a:cubicBezTo>
                    <a:pt x="634" y="808"/>
                    <a:pt x="1014" y="961"/>
                    <a:pt x="1159" y="1070"/>
                  </a:cubicBezTo>
                  <a:cubicBezTo>
                    <a:pt x="1384" y="1223"/>
                    <a:pt x="1645" y="1376"/>
                    <a:pt x="1871" y="1485"/>
                  </a:cubicBezTo>
                  <a:lnTo>
                    <a:pt x="1871" y="1485"/>
                  </a:lnTo>
                  <a:cubicBezTo>
                    <a:pt x="1846" y="1473"/>
                    <a:pt x="1802" y="1470"/>
                    <a:pt x="1750" y="1470"/>
                  </a:cubicBezTo>
                  <a:cubicBezTo>
                    <a:pt x="1642" y="1470"/>
                    <a:pt x="1499" y="1486"/>
                    <a:pt x="1421" y="1486"/>
                  </a:cubicBezTo>
                  <a:cubicBezTo>
                    <a:pt x="1276" y="1449"/>
                    <a:pt x="1086" y="1413"/>
                    <a:pt x="896" y="1413"/>
                  </a:cubicBezTo>
                  <a:cubicBezTo>
                    <a:pt x="859" y="1401"/>
                    <a:pt x="724" y="1388"/>
                    <a:pt x="580" y="1388"/>
                  </a:cubicBezTo>
                  <a:cubicBezTo>
                    <a:pt x="309" y="1388"/>
                    <a:pt x="0" y="1432"/>
                    <a:pt x="218" y="1603"/>
                  </a:cubicBezTo>
                  <a:cubicBezTo>
                    <a:pt x="372" y="1712"/>
                    <a:pt x="707" y="1748"/>
                    <a:pt x="896" y="1793"/>
                  </a:cubicBezTo>
                  <a:cubicBezTo>
                    <a:pt x="1159" y="1829"/>
                    <a:pt x="1385" y="1865"/>
                    <a:pt x="1647" y="1865"/>
                  </a:cubicBezTo>
                  <a:cubicBezTo>
                    <a:pt x="1122" y="1974"/>
                    <a:pt x="562" y="1865"/>
                    <a:pt x="146" y="2200"/>
                  </a:cubicBezTo>
                  <a:cubicBezTo>
                    <a:pt x="110" y="2245"/>
                    <a:pt x="65" y="2281"/>
                    <a:pt x="65" y="2354"/>
                  </a:cubicBezTo>
                  <a:cubicBezTo>
                    <a:pt x="110" y="2390"/>
                    <a:pt x="146" y="2390"/>
                    <a:pt x="182" y="2426"/>
                  </a:cubicBezTo>
                  <a:cubicBezTo>
                    <a:pt x="336" y="2471"/>
                    <a:pt x="481" y="2471"/>
                    <a:pt x="634" y="2471"/>
                  </a:cubicBezTo>
                  <a:cubicBezTo>
                    <a:pt x="1014" y="2426"/>
                    <a:pt x="1421" y="2426"/>
                    <a:pt x="1837" y="2426"/>
                  </a:cubicBezTo>
                  <a:cubicBezTo>
                    <a:pt x="1466" y="2507"/>
                    <a:pt x="1122" y="2580"/>
                    <a:pt x="788" y="2652"/>
                  </a:cubicBezTo>
                  <a:cubicBezTo>
                    <a:pt x="598" y="2733"/>
                    <a:pt x="372" y="2842"/>
                    <a:pt x="291" y="3032"/>
                  </a:cubicBezTo>
                  <a:cubicBezTo>
                    <a:pt x="371" y="3062"/>
                    <a:pt x="458" y="3073"/>
                    <a:pt x="548" y="3073"/>
                  </a:cubicBezTo>
                  <a:cubicBezTo>
                    <a:pt x="672" y="3073"/>
                    <a:pt x="802" y="3053"/>
                    <a:pt x="933" y="3032"/>
                  </a:cubicBezTo>
                  <a:cubicBezTo>
                    <a:pt x="1195" y="2995"/>
                    <a:pt x="1466" y="2995"/>
                    <a:pt x="1728" y="2995"/>
                  </a:cubicBezTo>
                  <a:cubicBezTo>
                    <a:pt x="2144" y="2995"/>
                    <a:pt x="2668" y="3294"/>
                    <a:pt x="3048" y="3484"/>
                  </a:cubicBezTo>
                  <a:cubicBezTo>
                    <a:pt x="3536" y="3746"/>
                    <a:pt x="3988" y="3972"/>
                    <a:pt x="4477" y="4234"/>
                  </a:cubicBezTo>
                  <a:lnTo>
                    <a:pt x="3907" y="1522"/>
                  </a:lnTo>
                  <a:cubicBezTo>
                    <a:pt x="3573" y="1522"/>
                    <a:pt x="3229" y="1377"/>
                    <a:pt x="2967" y="1151"/>
                  </a:cubicBezTo>
                  <a:cubicBezTo>
                    <a:pt x="2705" y="925"/>
                    <a:pt x="2515" y="618"/>
                    <a:pt x="2406" y="319"/>
                  </a:cubicBezTo>
                  <a:cubicBezTo>
                    <a:pt x="2370" y="247"/>
                    <a:pt x="2325" y="130"/>
                    <a:pt x="2289" y="93"/>
                  </a:cubicBezTo>
                  <a:cubicBezTo>
                    <a:pt x="2229" y="30"/>
                    <a:pt x="2174" y="0"/>
                    <a:pt x="2130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620;p11">
            <a:extLst>
              <a:ext uri="{FF2B5EF4-FFF2-40B4-BE49-F238E27FC236}">
                <a16:creationId xmlns:a16="http://schemas.microsoft.com/office/drawing/2014/main" id="{81B40B03-2EA2-74BB-62E1-CFDF3007DB25}"/>
              </a:ext>
            </a:extLst>
          </p:cNvPr>
          <p:cNvGrpSpPr/>
          <p:nvPr/>
        </p:nvGrpSpPr>
        <p:grpSpPr>
          <a:xfrm>
            <a:off x="991432" y="892097"/>
            <a:ext cx="5419960" cy="4901051"/>
            <a:chOff x="800106" y="-97076"/>
            <a:chExt cx="5419960" cy="4901051"/>
          </a:xfrm>
        </p:grpSpPr>
        <p:sp>
          <p:nvSpPr>
            <p:cNvPr id="521" name="Google Shape;621;p11">
              <a:extLst>
                <a:ext uri="{FF2B5EF4-FFF2-40B4-BE49-F238E27FC236}">
                  <a16:creationId xmlns:a16="http://schemas.microsoft.com/office/drawing/2014/main" id="{A3A21BDC-EC6D-9206-8EFA-8AB0CB5E4AAC}"/>
                </a:ext>
              </a:extLst>
            </p:cNvPr>
            <p:cNvSpPr/>
            <p:nvPr/>
          </p:nvSpPr>
          <p:spPr>
            <a:xfrm>
              <a:off x="800106" y="4495326"/>
              <a:ext cx="1535734" cy="308649"/>
            </a:xfrm>
            <a:custGeom>
              <a:avLst/>
              <a:gdLst/>
              <a:ahLst/>
              <a:cxnLst/>
              <a:rect l="l" t="t" r="r" b="b"/>
              <a:pathLst>
                <a:path w="22495" h="4521" extrusionOk="0">
                  <a:moveTo>
                    <a:pt x="11265" y="0"/>
                  </a:moveTo>
                  <a:cubicBezTo>
                    <a:pt x="5054" y="0"/>
                    <a:pt x="0" y="1022"/>
                    <a:pt x="0" y="2261"/>
                  </a:cubicBezTo>
                  <a:cubicBezTo>
                    <a:pt x="0" y="3508"/>
                    <a:pt x="5054" y="4521"/>
                    <a:pt x="11265" y="4521"/>
                  </a:cubicBezTo>
                  <a:cubicBezTo>
                    <a:pt x="17449" y="4521"/>
                    <a:pt x="22494" y="3508"/>
                    <a:pt x="22494" y="2261"/>
                  </a:cubicBezTo>
                  <a:cubicBezTo>
                    <a:pt x="22494" y="1022"/>
                    <a:pt x="17449" y="0"/>
                    <a:pt x="11265" y="0"/>
                  </a:cubicBezTo>
                  <a:close/>
                </a:path>
              </a:pathLst>
            </a:custGeom>
            <a:solidFill>
              <a:schemeClr val="tx2">
                <a:lumMod val="95000"/>
                <a:alpha val="915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" name="Google Shape;622;p11">
              <a:extLst>
                <a:ext uri="{FF2B5EF4-FFF2-40B4-BE49-F238E27FC236}">
                  <a16:creationId xmlns:a16="http://schemas.microsoft.com/office/drawing/2014/main" id="{148524B2-71E6-B0F1-E901-B5F8E8331B95}"/>
                </a:ext>
              </a:extLst>
            </p:cNvPr>
            <p:cNvGrpSpPr/>
            <p:nvPr/>
          </p:nvGrpSpPr>
          <p:grpSpPr>
            <a:xfrm>
              <a:off x="896945" y="-97076"/>
              <a:ext cx="5323121" cy="4753678"/>
              <a:chOff x="896945" y="-97076"/>
              <a:chExt cx="5323121" cy="4753678"/>
            </a:xfrm>
          </p:grpSpPr>
          <p:sp>
            <p:nvSpPr>
              <p:cNvPr id="523" name="Google Shape;623;p11">
                <a:extLst>
                  <a:ext uri="{FF2B5EF4-FFF2-40B4-BE49-F238E27FC236}">
                    <a16:creationId xmlns:a16="http://schemas.microsoft.com/office/drawing/2014/main" id="{6FBEBD2A-7B8E-109F-71FA-54DC7C1D87A4}"/>
                  </a:ext>
                </a:extLst>
              </p:cNvPr>
              <p:cNvSpPr/>
              <p:nvPr/>
            </p:nvSpPr>
            <p:spPr>
              <a:xfrm>
                <a:off x="1617869" y="-97076"/>
                <a:ext cx="4602197" cy="2417063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10474" extrusionOk="0">
                    <a:moveTo>
                      <a:pt x="8625" y="1"/>
                    </a:moveTo>
                    <a:cubicBezTo>
                      <a:pt x="6980" y="1"/>
                      <a:pt x="5321" y="98"/>
                      <a:pt x="3689" y="217"/>
                    </a:cubicBezTo>
                    <a:cubicBezTo>
                      <a:pt x="3427" y="217"/>
                      <a:pt x="3201" y="217"/>
                      <a:pt x="2939" y="290"/>
                    </a:cubicBezTo>
                    <a:cubicBezTo>
                      <a:pt x="1691" y="669"/>
                      <a:pt x="1619" y="2251"/>
                      <a:pt x="1619" y="3382"/>
                    </a:cubicBezTo>
                    <a:cubicBezTo>
                      <a:pt x="1619" y="4512"/>
                      <a:pt x="1619" y="6275"/>
                      <a:pt x="1655" y="7405"/>
                    </a:cubicBezTo>
                    <a:cubicBezTo>
                      <a:pt x="1086" y="7821"/>
                      <a:pt x="525" y="8273"/>
                      <a:pt x="1" y="8761"/>
                    </a:cubicBezTo>
                    <a:cubicBezTo>
                      <a:pt x="597" y="8761"/>
                      <a:pt x="1203" y="8761"/>
                      <a:pt x="1809" y="8689"/>
                    </a:cubicBezTo>
                    <a:cubicBezTo>
                      <a:pt x="1990" y="9746"/>
                      <a:pt x="2559" y="10198"/>
                      <a:pt x="3726" y="10307"/>
                    </a:cubicBezTo>
                    <a:cubicBezTo>
                      <a:pt x="5117" y="10428"/>
                      <a:pt x="6527" y="10474"/>
                      <a:pt x="7941" y="10474"/>
                    </a:cubicBezTo>
                    <a:cubicBezTo>
                      <a:pt x="9173" y="10474"/>
                      <a:pt x="10407" y="10439"/>
                      <a:pt x="11637" y="10388"/>
                    </a:cubicBezTo>
                    <a:cubicBezTo>
                      <a:pt x="11708" y="10384"/>
                      <a:pt x="11803" y="10383"/>
                      <a:pt x="11917" y="10383"/>
                    </a:cubicBezTo>
                    <a:cubicBezTo>
                      <a:pt x="12134" y="10383"/>
                      <a:pt x="12419" y="10388"/>
                      <a:pt x="12742" y="10388"/>
                    </a:cubicBezTo>
                    <a:cubicBezTo>
                      <a:pt x="14220" y="10388"/>
                      <a:pt x="16485" y="10291"/>
                      <a:pt x="16573" y="9213"/>
                    </a:cubicBezTo>
                    <a:cubicBezTo>
                      <a:pt x="16727" y="7369"/>
                      <a:pt x="16763" y="4919"/>
                      <a:pt x="16727" y="3074"/>
                    </a:cubicBezTo>
                    <a:cubicBezTo>
                      <a:pt x="16681" y="2170"/>
                      <a:pt x="16645" y="624"/>
                      <a:pt x="15633" y="326"/>
                    </a:cubicBezTo>
                    <a:cubicBezTo>
                      <a:pt x="14955" y="136"/>
                      <a:pt x="14195" y="217"/>
                      <a:pt x="13517" y="136"/>
                    </a:cubicBezTo>
                    <a:cubicBezTo>
                      <a:pt x="12351" y="64"/>
                      <a:pt x="11184" y="100"/>
                      <a:pt x="10054" y="27"/>
                    </a:cubicBezTo>
                    <a:cubicBezTo>
                      <a:pt x="9580" y="9"/>
                      <a:pt x="9103" y="1"/>
                      <a:pt x="8625" y="1"/>
                    </a:cubicBezTo>
                    <a:close/>
                  </a:path>
                </a:pathLst>
              </a:custGeom>
              <a:solidFill>
                <a:srgbClr val="FDD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624;p11">
                <a:extLst>
                  <a:ext uri="{FF2B5EF4-FFF2-40B4-BE49-F238E27FC236}">
                    <a16:creationId xmlns:a16="http://schemas.microsoft.com/office/drawing/2014/main" id="{531BC486-C056-1E78-4E09-90A2E4D0794A}"/>
                  </a:ext>
                </a:extLst>
              </p:cNvPr>
              <p:cNvSpPr/>
              <p:nvPr/>
            </p:nvSpPr>
            <p:spPr>
              <a:xfrm>
                <a:off x="1975404" y="2251789"/>
                <a:ext cx="253620" cy="259935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4404" extrusionOk="0">
                    <a:moveTo>
                      <a:pt x="2641" y="0"/>
                    </a:moveTo>
                    <a:cubicBezTo>
                      <a:pt x="2641" y="37"/>
                      <a:pt x="2604" y="37"/>
                      <a:pt x="2604" y="37"/>
                    </a:cubicBezTo>
                    <a:cubicBezTo>
                      <a:pt x="2415" y="227"/>
                      <a:pt x="2297" y="489"/>
                      <a:pt x="2152" y="715"/>
                    </a:cubicBezTo>
                    <a:cubicBezTo>
                      <a:pt x="1999" y="977"/>
                      <a:pt x="1881" y="1275"/>
                      <a:pt x="1737" y="1583"/>
                    </a:cubicBezTo>
                    <a:cubicBezTo>
                      <a:pt x="1773" y="1203"/>
                      <a:pt x="1773" y="823"/>
                      <a:pt x="1700" y="453"/>
                    </a:cubicBezTo>
                    <a:cubicBezTo>
                      <a:pt x="1666" y="362"/>
                      <a:pt x="1636" y="165"/>
                      <a:pt x="1575" y="165"/>
                    </a:cubicBezTo>
                    <a:cubicBezTo>
                      <a:pt x="1557" y="165"/>
                      <a:pt x="1536" y="183"/>
                      <a:pt x="1511" y="227"/>
                    </a:cubicBezTo>
                    <a:cubicBezTo>
                      <a:pt x="1429" y="335"/>
                      <a:pt x="1429" y="453"/>
                      <a:pt x="1429" y="561"/>
                    </a:cubicBezTo>
                    <a:cubicBezTo>
                      <a:pt x="1393" y="1085"/>
                      <a:pt x="1284" y="1619"/>
                      <a:pt x="1022" y="2107"/>
                    </a:cubicBezTo>
                    <a:cubicBezTo>
                      <a:pt x="751" y="2595"/>
                      <a:pt x="380" y="3047"/>
                      <a:pt x="1" y="3463"/>
                    </a:cubicBezTo>
                    <a:lnTo>
                      <a:pt x="2261" y="4403"/>
                    </a:lnTo>
                    <a:cubicBezTo>
                      <a:pt x="2641" y="3273"/>
                      <a:pt x="3617" y="2559"/>
                      <a:pt x="4187" y="1583"/>
                    </a:cubicBezTo>
                    <a:cubicBezTo>
                      <a:pt x="4296" y="1387"/>
                      <a:pt x="4274" y="1319"/>
                      <a:pt x="4195" y="1319"/>
                    </a:cubicBezTo>
                    <a:cubicBezTo>
                      <a:pt x="4058" y="1319"/>
                      <a:pt x="3751" y="1521"/>
                      <a:pt x="3653" y="1619"/>
                    </a:cubicBezTo>
                    <a:cubicBezTo>
                      <a:pt x="3427" y="1845"/>
                      <a:pt x="3201" y="2143"/>
                      <a:pt x="2975" y="2369"/>
                    </a:cubicBezTo>
                    <a:cubicBezTo>
                      <a:pt x="3237" y="2035"/>
                      <a:pt x="3509" y="1691"/>
                      <a:pt x="3735" y="1275"/>
                    </a:cubicBezTo>
                    <a:cubicBezTo>
                      <a:pt x="3807" y="1131"/>
                      <a:pt x="3997" y="905"/>
                      <a:pt x="3997" y="715"/>
                    </a:cubicBezTo>
                    <a:cubicBezTo>
                      <a:pt x="4011" y="613"/>
                      <a:pt x="3974" y="578"/>
                      <a:pt x="3920" y="578"/>
                    </a:cubicBezTo>
                    <a:cubicBezTo>
                      <a:pt x="3834" y="578"/>
                      <a:pt x="3703" y="665"/>
                      <a:pt x="3653" y="715"/>
                    </a:cubicBezTo>
                    <a:cubicBezTo>
                      <a:pt x="3283" y="1085"/>
                      <a:pt x="2939" y="1501"/>
                      <a:pt x="2641" y="1953"/>
                    </a:cubicBezTo>
                    <a:cubicBezTo>
                      <a:pt x="2903" y="1429"/>
                      <a:pt x="3201" y="905"/>
                      <a:pt x="3463" y="371"/>
                    </a:cubicBezTo>
                    <a:cubicBezTo>
                      <a:pt x="3534" y="276"/>
                      <a:pt x="3543" y="175"/>
                      <a:pt x="3442" y="175"/>
                    </a:cubicBezTo>
                    <a:cubicBezTo>
                      <a:pt x="3427" y="175"/>
                      <a:pt x="3410" y="177"/>
                      <a:pt x="3391" y="181"/>
                    </a:cubicBezTo>
                    <a:cubicBezTo>
                      <a:pt x="3283" y="227"/>
                      <a:pt x="3201" y="299"/>
                      <a:pt x="3129" y="335"/>
                    </a:cubicBezTo>
                    <a:cubicBezTo>
                      <a:pt x="3011" y="489"/>
                      <a:pt x="2867" y="633"/>
                      <a:pt x="2785" y="787"/>
                    </a:cubicBezTo>
                    <a:cubicBezTo>
                      <a:pt x="2677" y="941"/>
                      <a:pt x="2559" y="1085"/>
                      <a:pt x="2487" y="1239"/>
                    </a:cubicBezTo>
                    <a:cubicBezTo>
                      <a:pt x="2451" y="1311"/>
                      <a:pt x="2415" y="1393"/>
                      <a:pt x="2378" y="1501"/>
                    </a:cubicBezTo>
                    <a:cubicBezTo>
                      <a:pt x="2341" y="1532"/>
                      <a:pt x="2284" y="1619"/>
                      <a:pt x="2266" y="1689"/>
                    </a:cubicBezTo>
                    <a:lnTo>
                      <a:pt x="2266" y="1689"/>
                    </a:lnTo>
                    <a:cubicBezTo>
                      <a:pt x="2310" y="1404"/>
                      <a:pt x="2455" y="1118"/>
                      <a:pt x="2559" y="823"/>
                    </a:cubicBezTo>
                    <a:cubicBezTo>
                      <a:pt x="2604" y="715"/>
                      <a:pt x="2677" y="561"/>
                      <a:pt x="2713" y="407"/>
                    </a:cubicBezTo>
                    <a:cubicBezTo>
                      <a:pt x="2713" y="335"/>
                      <a:pt x="2785" y="73"/>
                      <a:pt x="2713" y="37"/>
                    </a:cubicBezTo>
                    <a:cubicBezTo>
                      <a:pt x="2713" y="0"/>
                      <a:pt x="2677" y="0"/>
                      <a:pt x="2641" y="0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625;p11">
                <a:extLst>
                  <a:ext uri="{FF2B5EF4-FFF2-40B4-BE49-F238E27FC236}">
                    <a16:creationId xmlns:a16="http://schemas.microsoft.com/office/drawing/2014/main" id="{6C71667E-BE36-8597-9011-498909B4FF15}"/>
                  </a:ext>
                </a:extLst>
              </p:cNvPr>
              <p:cNvSpPr/>
              <p:nvPr/>
            </p:nvSpPr>
            <p:spPr>
              <a:xfrm>
                <a:off x="1210708" y="2057900"/>
                <a:ext cx="360273" cy="271326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4597" extrusionOk="0">
                    <a:moveTo>
                      <a:pt x="3307" y="1"/>
                    </a:moveTo>
                    <a:cubicBezTo>
                      <a:pt x="2368" y="1"/>
                      <a:pt x="1327" y="310"/>
                      <a:pt x="787" y="1098"/>
                    </a:cubicBezTo>
                    <a:cubicBezTo>
                      <a:pt x="1" y="2228"/>
                      <a:pt x="489" y="3322"/>
                      <a:pt x="869" y="4488"/>
                    </a:cubicBezTo>
                    <a:cubicBezTo>
                      <a:pt x="883" y="4564"/>
                      <a:pt x="940" y="4597"/>
                      <a:pt x="998" y="4597"/>
                    </a:cubicBezTo>
                    <a:cubicBezTo>
                      <a:pt x="1085" y="4597"/>
                      <a:pt x="1174" y="4524"/>
                      <a:pt x="1131" y="4416"/>
                    </a:cubicBezTo>
                    <a:cubicBezTo>
                      <a:pt x="824" y="3466"/>
                      <a:pt x="372" y="2562"/>
                      <a:pt x="824" y="1586"/>
                    </a:cubicBezTo>
                    <a:cubicBezTo>
                      <a:pt x="1276" y="573"/>
                      <a:pt x="2451" y="347"/>
                      <a:pt x="3464" y="302"/>
                    </a:cubicBezTo>
                    <a:cubicBezTo>
                      <a:pt x="3516" y="299"/>
                      <a:pt x="3567" y="298"/>
                      <a:pt x="3618" y="298"/>
                    </a:cubicBezTo>
                    <a:cubicBezTo>
                      <a:pt x="5423" y="298"/>
                      <a:pt x="6008" y="2153"/>
                      <a:pt x="5498" y="3692"/>
                    </a:cubicBezTo>
                    <a:cubicBezTo>
                      <a:pt x="5454" y="3807"/>
                      <a:pt x="5545" y="3882"/>
                      <a:pt x="5632" y="3882"/>
                    </a:cubicBezTo>
                    <a:cubicBezTo>
                      <a:pt x="5690" y="3882"/>
                      <a:pt x="5746" y="3849"/>
                      <a:pt x="5760" y="3774"/>
                    </a:cubicBezTo>
                    <a:cubicBezTo>
                      <a:pt x="6022" y="3014"/>
                      <a:pt x="6104" y="2074"/>
                      <a:pt x="5760" y="1324"/>
                    </a:cubicBezTo>
                    <a:cubicBezTo>
                      <a:pt x="5308" y="383"/>
                      <a:pt x="4485" y="4"/>
                      <a:pt x="3464" y="4"/>
                    </a:cubicBezTo>
                    <a:cubicBezTo>
                      <a:pt x="3412" y="2"/>
                      <a:pt x="3359" y="1"/>
                      <a:pt x="3307" y="1"/>
                    </a:cubicBezTo>
                    <a:close/>
                  </a:path>
                </a:pathLst>
              </a:custGeom>
              <a:solidFill>
                <a:srgbClr val="36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626;p11">
                <a:extLst>
                  <a:ext uri="{FF2B5EF4-FFF2-40B4-BE49-F238E27FC236}">
                    <a16:creationId xmlns:a16="http://schemas.microsoft.com/office/drawing/2014/main" id="{86CA697D-5ADD-4F1F-BBA1-3AB5522B9C33}"/>
                  </a:ext>
                </a:extLst>
              </p:cNvPr>
              <p:cNvSpPr/>
              <p:nvPr/>
            </p:nvSpPr>
            <p:spPr>
              <a:xfrm>
                <a:off x="1619498" y="4394837"/>
                <a:ext cx="367179" cy="257869"/>
              </a:xfrm>
              <a:custGeom>
                <a:avLst/>
                <a:gdLst/>
                <a:ahLst/>
                <a:cxnLst/>
                <a:rect l="l" t="t" r="r" b="b"/>
                <a:pathLst>
                  <a:path w="6221" h="4369" extrusionOk="0">
                    <a:moveTo>
                      <a:pt x="2116" y="0"/>
                    </a:moveTo>
                    <a:cubicBezTo>
                      <a:pt x="2080" y="0"/>
                      <a:pt x="2035" y="0"/>
                      <a:pt x="1998" y="36"/>
                    </a:cubicBezTo>
                    <a:cubicBezTo>
                      <a:pt x="1510" y="81"/>
                      <a:pt x="986" y="190"/>
                      <a:pt x="452" y="226"/>
                    </a:cubicBezTo>
                    <a:lnTo>
                      <a:pt x="452" y="642"/>
                    </a:lnTo>
                    <a:cubicBezTo>
                      <a:pt x="380" y="1022"/>
                      <a:pt x="308" y="1392"/>
                      <a:pt x="272" y="1772"/>
                    </a:cubicBezTo>
                    <a:cubicBezTo>
                      <a:pt x="272" y="1962"/>
                      <a:pt x="0" y="4032"/>
                      <a:pt x="46" y="4032"/>
                    </a:cubicBezTo>
                    <a:cubicBezTo>
                      <a:pt x="982" y="4285"/>
                      <a:pt x="1938" y="4368"/>
                      <a:pt x="2898" y="4368"/>
                    </a:cubicBezTo>
                    <a:cubicBezTo>
                      <a:pt x="3792" y="4368"/>
                      <a:pt x="4689" y="4296"/>
                      <a:pt x="5579" y="4222"/>
                    </a:cubicBezTo>
                    <a:cubicBezTo>
                      <a:pt x="5805" y="4222"/>
                      <a:pt x="6031" y="4186"/>
                      <a:pt x="6221" y="4032"/>
                    </a:cubicBezTo>
                    <a:cubicBezTo>
                      <a:pt x="6103" y="3282"/>
                      <a:pt x="5353" y="2749"/>
                      <a:pt x="4602" y="2523"/>
                    </a:cubicBezTo>
                    <a:cubicBezTo>
                      <a:pt x="3888" y="2342"/>
                      <a:pt x="3128" y="2260"/>
                      <a:pt x="2450" y="2188"/>
                    </a:cubicBezTo>
                    <a:cubicBezTo>
                      <a:pt x="2450" y="2116"/>
                      <a:pt x="2414" y="1998"/>
                      <a:pt x="2414" y="1926"/>
                    </a:cubicBezTo>
                    <a:cubicBezTo>
                      <a:pt x="2378" y="1284"/>
                      <a:pt x="2261" y="642"/>
                      <a:pt x="2116" y="0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627;p11">
                <a:extLst>
                  <a:ext uri="{FF2B5EF4-FFF2-40B4-BE49-F238E27FC236}">
                    <a16:creationId xmlns:a16="http://schemas.microsoft.com/office/drawing/2014/main" id="{588D5C35-AB05-3932-A5F0-513B865FF4A0}"/>
                  </a:ext>
                </a:extLst>
              </p:cNvPr>
              <p:cNvSpPr/>
              <p:nvPr/>
            </p:nvSpPr>
            <p:spPr>
              <a:xfrm>
                <a:off x="1199553" y="4363851"/>
                <a:ext cx="202270" cy="28106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762" extrusionOk="0">
                    <a:moveTo>
                      <a:pt x="2143" y="1"/>
                    </a:moveTo>
                    <a:lnTo>
                      <a:pt x="750" y="832"/>
                    </a:lnTo>
                    <a:cubicBezTo>
                      <a:pt x="524" y="2107"/>
                      <a:pt x="262" y="3427"/>
                      <a:pt x="0" y="4711"/>
                    </a:cubicBezTo>
                    <a:cubicBezTo>
                      <a:pt x="492" y="4744"/>
                      <a:pt x="983" y="4761"/>
                      <a:pt x="1474" y="4761"/>
                    </a:cubicBezTo>
                    <a:cubicBezTo>
                      <a:pt x="2076" y="4761"/>
                      <a:pt x="2676" y="4735"/>
                      <a:pt x="3273" y="4675"/>
                    </a:cubicBezTo>
                    <a:cubicBezTo>
                      <a:pt x="3318" y="4675"/>
                      <a:pt x="3354" y="4675"/>
                      <a:pt x="3390" y="4630"/>
                    </a:cubicBezTo>
                    <a:cubicBezTo>
                      <a:pt x="3427" y="4594"/>
                      <a:pt x="3390" y="4557"/>
                      <a:pt x="3390" y="4521"/>
                    </a:cubicBezTo>
                    <a:cubicBezTo>
                      <a:pt x="3011" y="3011"/>
                      <a:pt x="2595" y="1511"/>
                      <a:pt x="2143" y="1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628;p11">
                <a:extLst>
                  <a:ext uri="{FF2B5EF4-FFF2-40B4-BE49-F238E27FC236}">
                    <a16:creationId xmlns:a16="http://schemas.microsoft.com/office/drawing/2014/main" id="{642E9330-DEF1-AFAB-2F98-A1D7E1D61B11}"/>
                  </a:ext>
                </a:extLst>
              </p:cNvPr>
              <p:cNvSpPr/>
              <p:nvPr/>
            </p:nvSpPr>
            <p:spPr>
              <a:xfrm>
                <a:off x="1188339" y="2989807"/>
                <a:ext cx="575824" cy="1469660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24900" extrusionOk="0">
                    <a:moveTo>
                      <a:pt x="9005" y="0"/>
                    </a:moveTo>
                    <a:lnTo>
                      <a:pt x="0" y="868"/>
                    </a:lnTo>
                    <a:cubicBezTo>
                      <a:pt x="118" y="1058"/>
                      <a:pt x="606" y="24863"/>
                      <a:pt x="606" y="24863"/>
                    </a:cubicBezTo>
                    <a:lnTo>
                      <a:pt x="3056" y="24899"/>
                    </a:lnTo>
                    <a:lnTo>
                      <a:pt x="3653" y="3201"/>
                    </a:lnTo>
                    <a:lnTo>
                      <a:pt x="5316" y="3128"/>
                    </a:lnTo>
                    <a:lnTo>
                      <a:pt x="7531" y="24899"/>
                    </a:lnTo>
                    <a:lnTo>
                      <a:pt x="9755" y="24863"/>
                    </a:lnTo>
                    <a:lnTo>
                      <a:pt x="9005" y="0"/>
                    </a:lnTo>
                    <a:close/>
                  </a:path>
                </a:pathLst>
              </a:custGeom>
              <a:solidFill>
                <a:srgbClr val="2854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629;p11">
                <a:extLst>
                  <a:ext uri="{FF2B5EF4-FFF2-40B4-BE49-F238E27FC236}">
                    <a16:creationId xmlns:a16="http://schemas.microsoft.com/office/drawing/2014/main" id="{6BDA7E8E-3131-BDF4-C41D-DC8EC719C2AB}"/>
                  </a:ext>
                </a:extLst>
              </p:cNvPr>
              <p:cNvSpPr/>
              <p:nvPr/>
            </p:nvSpPr>
            <p:spPr>
              <a:xfrm>
                <a:off x="1619498" y="4490336"/>
                <a:ext cx="367179" cy="162371"/>
              </a:xfrm>
              <a:custGeom>
                <a:avLst/>
                <a:gdLst/>
                <a:ahLst/>
                <a:cxnLst/>
                <a:rect l="l" t="t" r="r" b="b"/>
                <a:pathLst>
                  <a:path w="6221" h="2751" extrusionOk="0">
                    <a:moveTo>
                      <a:pt x="2378" y="0"/>
                    </a:moveTo>
                    <a:cubicBezTo>
                      <a:pt x="1809" y="0"/>
                      <a:pt x="1212" y="190"/>
                      <a:pt x="724" y="570"/>
                    </a:cubicBezTo>
                    <a:cubicBezTo>
                      <a:pt x="606" y="416"/>
                      <a:pt x="452" y="272"/>
                      <a:pt x="272" y="190"/>
                    </a:cubicBezTo>
                    <a:cubicBezTo>
                      <a:pt x="226" y="498"/>
                      <a:pt x="0" y="2414"/>
                      <a:pt x="46" y="2414"/>
                    </a:cubicBezTo>
                    <a:cubicBezTo>
                      <a:pt x="982" y="2667"/>
                      <a:pt x="1938" y="2750"/>
                      <a:pt x="2898" y="2750"/>
                    </a:cubicBezTo>
                    <a:cubicBezTo>
                      <a:pt x="3792" y="2750"/>
                      <a:pt x="4689" y="2678"/>
                      <a:pt x="5579" y="2604"/>
                    </a:cubicBezTo>
                    <a:cubicBezTo>
                      <a:pt x="5805" y="2604"/>
                      <a:pt x="6031" y="2568"/>
                      <a:pt x="6221" y="2414"/>
                    </a:cubicBezTo>
                    <a:cubicBezTo>
                      <a:pt x="6103" y="1664"/>
                      <a:pt x="5353" y="1131"/>
                      <a:pt x="4602" y="905"/>
                    </a:cubicBezTo>
                    <a:cubicBezTo>
                      <a:pt x="3888" y="724"/>
                      <a:pt x="3128" y="642"/>
                      <a:pt x="2450" y="570"/>
                    </a:cubicBezTo>
                    <a:cubicBezTo>
                      <a:pt x="2450" y="498"/>
                      <a:pt x="2414" y="380"/>
                      <a:pt x="2414" y="308"/>
                    </a:cubicBezTo>
                    <a:cubicBezTo>
                      <a:pt x="2414" y="190"/>
                      <a:pt x="2414" y="82"/>
                      <a:pt x="2378" y="0"/>
                    </a:cubicBezTo>
                    <a:close/>
                  </a:path>
                </a:pathLst>
              </a:custGeom>
              <a:solidFill>
                <a:srgbClr val="7C49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630;p11">
                <a:extLst>
                  <a:ext uri="{FF2B5EF4-FFF2-40B4-BE49-F238E27FC236}">
                    <a16:creationId xmlns:a16="http://schemas.microsoft.com/office/drawing/2014/main" id="{7F2B024E-7F15-8779-8E56-A6B63B46B39F}"/>
                  </a:ext>
                </a:extLst>
              </p:cNvPr>
              <p:cNvSpPr/>
              <p:nvPr/>
            </p:nvSpPr>
            <p:spPr>
              <a:xfrm>
                <a:off x="1165910" y="4496887"/>
                <a:ext cx="262591" cy="159715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2706" extrusionOk="0">
                    <a:moveTo>
                      <a:pt x="2549" y="1"/>
                    </a:moveTo>
                    <a:cubicBezTo>
                      <a:pt x="2112" y="1"/>
                      <a:pt x="1663" y="135"/>
                      <a:pt x="1284" y="341"/>
                    </a:cubicBezTo>
                    <a:cubicBezTo>
                      <a:pt x="1058" y="459"/>
                      <a:pt x="868" y="568"/>
                      <a:pt x="724" y="721"/>
                    </a:cubicBezTo>
                    <a:cubicBezTo>
                      <a:pt x="308" y="1173"/>
                      <a:pt x="82" y="1815"/>
                      <a:pt x="0" y="2421"/>
                    </a:cubicBezTo>
                    <a:cubicBezTo>
                      <a:pt x="588" y="2642"/>
                      <a:pt x="1214" y="2705"/>
                      <a:pt x="1845" y="2705"/>
                    </a:cubicBezTo>
                    <a:cubicBezTo>
                      <a:pt x="2274" y="2705"/>
                      <a:pt x="2705" y="2676"/>
                      <a:pt x="3129" y="2647"/>
                    </a:cubicBezTo>
                    <a:cubicBezTo>
                      <a:pt x="3545" y="2602"/>
                      <a:pt x="3997" y="2566"/>
                      <a:pt x="4449" y="2493"/>
                    </a:cubicBezTo>
                    <a:lnTo>
                      <a:pt x="4449" y="2457"/>
                    </a:lnTo>
                    <a:cubicBezTo>
                      <a:pt x="4412" y="2150"/>
                      <a:pt x="4340" y="1851"/>
                      <a:pt x="4259" y="1553"/>
                    </a:cubicBezTo>
                    <a:cubicBezTo>
                      <a:pt x="4186" y="1246"/>
                      <a:pt x="4114" y="947"/>
                      <a:pt x="3924" y="685"/>
                    </a:cubicBezTo>
                    <a:cubicBezTo>
                      <a:pt x="3575" y="193"/>
                      <a:pt x="3070" y="1"/>
                      <a:pt x="2549" y="1"/>
                    </a:cubicBezTo>
                    <a:close/>
                  </a:path>
                </a:pathLst>
              </a:custGeom>
              <a:solidFill>
                <a:srgbClr val="7C49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631;p11">
                <a:extLst>
                  <a:ext uri="{FF2B5EF4-FFF2-40B4-BE49-F238E27FC236}">
                    <a16:creationId xmlns:a16="http://schemas.microsoft.com/office/drawing/2014/main" id="{2BA71E94-7514-FB1A-480F-D4884789D411}"/>
                  </a:ext>
                </a:extLst>
              </p:cNvPr>
              <p:cNvSpPr/>
              <p:nvPr/>
            </p:nvSpPr>
            <p:spPr>
              <a:xfrm>
                <a:off x="896945" y="2385180"/>
                <a:ext cx="556110" cy="640394"/>
              </a:xfrm>
              <a:custGeom>
                <a:avLst/>
                <a:gdLst/>
                <a:ahLst/>
                <a:cxnLst/>
                <a:rect l="l" t="t" r="r" b="b"/>
                <a:pathLst>
                  <a:path w="9422" h="10850" extrusionOk="0">
                    <a:moveTo>
                      <a:pt x="2035" y="1"/>
                    </a:moveTo>
                    <a:cubicBezTo>
                      <a:pt x="1438" y="1013"/>
                      <a:pt x="986" y="2035"/>
                      <a:pt x="534" y="3120"/>
                    </a:cubicBezTo>
                    <a:cubicBezTo>
                      <a:pt x="191" y="4024"/>
                      <a:pt x="1" y="5118"/>
                      <a:pt x="82" y="6140"/>
                    </a:cubicBezTo>
                    <a:cubicBezTo>
                      <a:pt x="154" y="6818"/>
                      <a:pt x="570" y="7460"/>
                      <a:pt x="1059" y="7948"/>
                    </a:cubicBezTo>
                    <a:cubicBezTo>
                      <a:pt x="1583" y="8436"/>
                      <a:pt x="2189" y="8770"/>
                      <a:pt x="2831" y="9078"/>
                    </a:cubicBezTo>
                    <a:cubicBezTo>
                      <a:pt x="4639" y="9946"/>
                      <a:pt x="6556" y="10543"/>
                      <a:pt x="8517" y="10805"/>
                    </a:cubicBezTo>
                    <a:cubicBezTo>
                      <a:pt x="8590" y="10850"/>
                      <a:pt x="8707" y="10850"/>
                      <a:pt x="8780" y="10850"/>
                    </a:cubicBezTo>
                    <a:cubicBezTo>
                      <a:pt x="9078" y="10208"/>
                      <a:pt x="9304" y="9494"/>
                      <a:pt x="9422" y="8770"/>
                    </a:cubicBezTo>
                    <a:cubicBezTo>
                      <a:pt x="8707" y="8544"/>
                      <a:pt x="8029" y="8318"/>
                      <a:pt x="7351" y="8020"/>
                    </a:cubicBezTo>
                    <a:cubicBezTo>
                      <a:pt x="6366" y="7640"/>
                      <a:pt x="5389" y="7306"/>
                      <a:pt x="4557" y="6664"/>
                    </a:cubicBezTo>
                    <a:cubicBezTo>
                      <a:pt x="4069" y="6284"/>
                      <a:pt x="3319" y="5877"/>
                      <a:pt x="3283" y="5235"/>
                    </a:cubicBezTo>
                    <a:cubicBezTo>
                      <a:pt x="3283" y="5082"/>
                      <a:pt x="3283" y="4928"/>
                      <a:pt x="3319" y="4783"/>
                    </a:cubicBezTo>
                    <a:cubicBezTo>
                      <a:pt x="3427" y="3915"/>
                      <a:pt x="3925" y="3201"/>
                      <a:pt x="4259" y="2406"/>
                    </a:cubicBezTo>
                    <a:cubicBezTo>
                      <a:pt x="4973" y="905"/>
                      <a:pt x="3283" y="263"/>
                      <a:pt x="2035" y="1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632;p11">
                <a:extLst>
                  <a:ext uri="{FF2B5EF4-FFF2-40B4-BE49-F238E27FC236}">
                    <a16:creationId xmlns:a16="http://schemas.microsoft.com/office/drawing/2014/main" id="{4B29E73E-7462-CAF2-E4E4-92785D3CE1F4}"/>
                  </a:ext>
                </a:extLst>
              </p:cNvPr>
              <p:cNvSpPr/>
              <p:nvPr/>
            </p:nvSpPr>
            <p:spPr>
              <a:xfrm>
                <a:off x="1610940" y="2382524"/>
                <a:ext cx="528901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8961" h="7151" extrusionOk="0">
                    <a:moveTo>
                      <a:pt x="7378" y="1"/>
                    </a:moveTo>
                    <a:cubicBezTo>
                      <a:pt x="6248" y="1176"/>
                      <a:pt x="5163" y="2306"/>
                      <a:pt x="4033" y="3436"/>
                    </a:cubicBezTo>
                    <a:cubicBezTo>
                      <a:pt x="3581" y="2261"/>
                      <a:pt x="3011" y="1212"/>
                      <a:pt x="2487" y="82"/>
                    </a:cubicBezTo>
                    <a:lnTo>
                      <a:pt x="1" y="2035"/>
                    </a:lnTo>
                    <a:cubicBezTo>
                      <a:pt x="1" y="2378"/>
                      <a:pt x="37" y="2794"/>
                      <a:pt x="191" y="3093"/>
                    </a:cubicBezTo>
                    <a:cubicBezTo>
                      <a:pt x="263" y="3246"/>
                      <a:pt x="335" y="3391"/>
                      <a:pt x="417" y="3508"/>
                    </a:cubicBezTo>
                    <a:cubicBezTo>
                      <a:pt x="715" y="4114"/>
                      <a:pt x="977" y="4747"/>
                      <a:pt x="1321" y="5317"/>
                    </a:cubicBezTo>
                    <a:cubicBezTo>
                      <a:pt x="1619" y="5877"/>
                      <a:pt x="2035" y="6483"/>
                      <a:pt x="2559" y="6863"/>
                    </a:cubicBezTo>
                    <a:cubicBezTo>
                      <a:pt x="2836" y="7058"/>
                      <a:pt x="3125" y="7150"/>
                      <a:pt x="3413" y="7150"/>
                    </a:cubicBezTo>
                    <a:cubicBezTo>
                      <a:pt x="3672" y="7150"/>
                      <a:pt x="3930" y="7076"/>
                      <a:pt x="4178" y="6935"/>
                    </a:cubicBezTo>
                    <a:cubicBezTo>
                      <a:pt x="5986" y="5805"/>
                      <a:pt x="7496" y="4033"/>
                      <a:pt x="8436" y="2152"/>
                    </a:cubicBezTo>
                    <a:cubicBezTo>
                      <a:pt x="8590" y="1809"/>
                      <a:pt x="8816" y="1474"/>
                      <a:pt x="8960" y="1094"/>
                    </a:cubicBezTo>
                    <a:cubicBezTo>
                      <a:pt x="8400" y="796"/>
                      <a:pt x="7875" y="416"/>
                      <a:pt x="7378" y="1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633;p11">
                <a:extLst>
                  <a:ext uri="{FF2B5EF4-FFF2-40B4-BE49-F238E27FC236}">
                    <a16:creationId xmlns:a16="http://schemas.microsoft.com/office/drawing/2014/main" id="{7713B2B5-B5A9-0B95-30C5-54612C754B87}"/>
                  </a:ext>
                </a:extLst>
              </p:cNvPr>
              <p:cNvSpPr/>
              <p:nvPr/>
            </p:nvSpPr>
            <p:spPr>
              <a:xfrm>
                <a:off x="1141888" y="1980168"/>
                <a:ext cx="566793" cy="381580"/>
              </a:xfrm>
              <a:custGeom>
                <a:avLst/>
                <a:gdLst/>
                <a:ahLst/>
                <a:cxnLst/>
                <a:rect l="l" t="t" r="r" b="b"/>
                <a:pathLst>
                  <a:path w="9603" h="6465" extrusionOk="0">
                    <a:moveTo>
                      <a:pt x="5082" y="1"/>
                    </a:moveTo>
                    <a:lnTo>
                      <a:pt x="5082" y="1"/>
                    </a:lnTo>
                    <a:cubicBezTo>
                      <a:pt x="4440" y="154"/>
                      <a:pt x="3843" y="227"/>
                      <a:pt x="3201" y="263"/>
                    </a:cubicBezTo>
                    <a:cubicBezTo>
                      <a:pt x="3237" y="1058"/>
                      <a:pt x="3201" y="1809"/>
                      <a:pt x="3201" y="2604"/>
                    </a:cubicBezTo>
                    <a:cubicBezTo>
                      <a:pt x="2035" y="2867"/>
                      <a:pt x="787" y="3201"/>
                      <a:pt x="1" y="4105"/>
                    </a:cubicBezTo>
                    <a:cubicBezTo>
                      <a:pt x="977" y="5425"/>
                      <a:pt x="2523" y="6293"/>
                      <a:pt x="4105" y="6447"/>
                    </a:cubicBezTo>
                    <a:cubicBezTo>
                      <a:pt x="4252" y="6459"/>
                      <a:pt x="4400" y="6464"/>
                      <a:pt x="4549" y="6464"/>
                    </a:cubicBezTo>
                    <a:cubicBezTo>
                      <a:pt x="5312" y="6464"/>
                      <a:pt x="6085" y="6311"/>
                      <a:pt x="6781" y="6031"/>
                    </a:cubicBezTo>
                    <a:cubicBezTo>
                      <a:pt x="7459" y="5805"/>
                      <a:pt x="8590" y="5317"/>
                      <a:pt x="8888" y="4639"/>
                    </a:cubicBezTo>
                    <a:cubicBezTo>
                      <a:pt x="9602" y="2903"/>
                      <a:pt x="6139" y="2641"/>
                      <a:pt x="5154" y="2604"/>
                    </a:cubicBezTo>
                    <a:cubicBezTo>
                      <a:pt x="5118" y="1773"/>
                      <a:pt x="4973" y="832"/>
                      <a:pt x="5082" y="1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634;p11">
                <a:extLst>
                  <a:ext uri="{FF2B5EF4-FFF2-40B4-BE49-F238E27FC236}">
                    <a16:creationId xmlns:a16="http://schemas.microsoft.com/office/drawing/2014/main" id="{FFD438C4-F0D6-17F9-4947-4D7EA61EEA4A}"/>
                  </a:ext>
                </a:extLst>
              </p:cNvPr>
              <p:cNvSpPr/>
              <p:nvPr/>
            </p:nvSpPr>
            <p:spPr>
              <a:xfrm>
                <a:off x="970605" y="2120346"/>
                <a:ext cx="849039" cy="985204"/>
              </a:xfrm>
              <a:custGeom>
                <a:avLst/>
                <a:gdLst/>
                <a:ahLst/>
                <a:cxnLst/>
                <a:rect l="l" t="t" r="r" b="b"/>
                <a:pathLst>
                  <a:path w="14385" h="16692" extrusionOk="0">
                    <a:moveTo>
                      <a:pt x="8658" y="0"/>
                    </a:moveTo>
                    <a:cubicBezTo>
                      <a:pt x="8608" y="0"/>
                      <a:pt x="8558" y="1"/>
                      <a:pt x="8508" y="3"/>
                    </a:cubicBezTo>
                    <a:cubicBezTo>
                      <a:pt x="8363" y="1242"/>
                      <a:pt x="8101" y="2336"/>
                      <a:pt x="7342" y="3394"/>
                    </a:cubicBezTo>
                    <a:cubicBezTo>
                      <a:pt x="6555" y="2454"/>
                      <a:pt x="5949" y="1323"/>
                      <a:pt x="5570" y="148"/>
                    </a:cubicBezTo>
                    <a:cubicBezTo>
                      <a:pt x="4629" y="455"/>
                      <a:pt x="3581" y="754"/>
                      <a:pt x="2785" y="1323"/>
                    </a:cubicBezTo>
                    <a:cubicBezTo>
                      <a:pt x="2179" y="1730"/>
                      <a:pt x="1845" y="2408"/>
                      <a:pt x="1429" y="3014"/>
                    </a:cubicBezTo>
                    <a:cubicBezTo>
                      <a:pt x="905" y="3728"/>
                      <a:pt x="489" y="4524"/>
                      <a:pt x="37" y="5274"/>
                    </a:cubicBezTo>
                    <a:cubicBezTo>
                      <a:pt x="0" y="5310"/>
                      <a:pt x="0" y="5347"/>
                      <a:pt x="0" y="5347"/>
                    </a:cubicBezTo>
                    <a:cubicBezTo>
                      <a:pt x="0" y="5392"/>
                      <a:pt x="0" y="5428"/>
                      <a:pt x="37" y="5464"/>
                    </a:cubicBezTo>
                    <a:cubicBezTo>
                      <a:pt x="416" y="5989"/>
                      <a:pt x="787" y="6441"/>
                      <a:pt x="1357" y="6784"/>
                    </a:cubicBezTo>
                    <a:cubicBezTo>
                      <a:pt x="1489" y="6850"/>
                      <a:pt x="2667" y="7481"/>
                      <a:pt x="2955" y="7481"/>
                    </a:cubicBezTo>
                    <a:cubicBezTo>
                      <a:pt x="2982" y="7481"/>
                      <a:pt x="3002" y="7475"/>
                      <a:pt x="3011" y="7462"/>
                    </a:cubicBezTo>
                    <a:cubicBezTo>
                      <a:pt x="3309" y="7010"/>
                      <a:pt x="3653" y="6522"/>
                      <a:pt x="3988" y="6025"/>
                    </a:cubicBezTo>
                    <a:lnTo>
                      <a:pt x="3988" y="6025"/>
                    </a:lnTo>
                    <a:cubicBezTo>
                      <a:pt x="3879" y="6215"/>
                      <a:pt x="3879" y="6784"/>
                      <a:pt x="3879" y="7010"/>
                    </a:cubicBezTo>
                    <a:cubicBezTo>
                      <a:pt x="3807" y="7381"/>
                      <a:pt x="3761" y="7761"/>
                      <a:pt x="3725" y="8140"/>
                    </a:cubicBezTo>
                    <a:cubicBezTo>
                      <a:pt x="3653" y="8927"/>
                      <a:pt x="3581" y="9686"/>
                      <a:pt x="3535" y="10437"/>
                    </a:cubicBezTo>
                    <a:cubicBezTo>
                      <a:pt x="3391" y="12353"/>
                      <a:pt x="2939" y="14207"/>
                      <a:pt x="2631" y="16087"/>
                    </a:cubicBezTo>
                    <a:cubicBezTo>
                      <a:pt x="2749" y="16123"/>
                      <a:pt x="2857" y="16160"/>
                      <a:pt x="2975" y="16196"/>
                    </a:cubicBezTo>
                    <a:cubicBezTo>
                      <a:pt x="3761" y="16386"/>
                      <a:pt x="4593" y="16467"/>
                      <a:pt x="5389" y="16576"/>
                    </a:cubicBezTo>
                    <a:cubicBezTo>
                      <a:pt x="6248" y="16650"/>
                      <a:pt x="7106" y="16692"/>
                      <a:pt x="7965" y="16692"/>
                    </a:cubicBezTo>
                    <a:cubicBezTo>
                      <a:pt x="8462" y="16692"/>
                      <a:pt x="8960" y="16678"/>
                      <a:pt x="9457" y="16648"/>
                    </a:cubicBezTo>
                    <a:cubicBezTo>
                      <a:pt x="10768" y="16539"/>
                      <a:pt x="12170" y="16350"/>
                      <a:pt x="13372" y="15861"/>
                    </a:cubicBezTo>
                    <a:cubicBezTo>
                      <a:pt x="13182" y="14885"/>
                      <a:pt x="12848" y="13936"/>
                      <a:pt x="12658" y="12995"/>
                    </a:cubicBezTo>
                    <a:cubicBezTo>
                      <a:pt x="12432" y="11757"/>
                      <a:pt x="12124" y="10509"/>
                      <a:pt x="11980" y="9234"/>
                    </a:cubicBezTo>
                    <a:cubicBezTo>
                      <a:pt x="11980" y="9044"/>
                      <a:pt x="11600" y="6522"/>
                      <a:pt x="11672" y="6522"/>
                    </a:cubicBezTo>
                    <a:cubicBezTo>
                      <a:pt x="12088" y="6368"/>
                      <a:pt x="12766" y="6178"/>
                      <a:pt x="13146" y="5916"/>
                    </a:cubicBezTo>
                    <a:cubicBezTo>
                      <a:pt x="13255" y="5844"/>
                      <a:pt x="14385" y="4822"/>
                      <a:pt x="14349" y="4786"/>
                    </a:cubicBezTo>
                    <a:lnTo>
                      <a:pt x="14312" y="4750"/>
                    </a:lnTo>
                    <a:cubicBezTo>
                      <a:pt x="14050" y="4488"/>
                      <a:pt x="13824" y="4180"/>
                      <a:pt x="13598" y="3882"/>
                    </a:cubicBezTo>
                    <a:cubicBezTo>
                      <a:pt x="13562" y="3764"/>
                      <a:pt x="13481" y="3692"/>
                      <a:pt x="13408" y="3620"/>
                    </a:cubicBezTo>
                    <a:cubicBezTo>
                      <a:pt x="13146" y="3276"/>
                      <a:pt x="12956" y="2860"/>
                      <a:pt x="12730" y="2490"/>
                    </a:cubicBezTo>
                    <a:cubicBezTo>
                      <a:pt x="12242" y="1694"/>
                      <a:pt x="11862" y="871"/>
                      <a:pt x="10958" y="528"/>
                    </a:cubicBezTo>
                    <a:cubicBezTo>
                      <a:pt x="10288" y="248"/>
                      <a:pt x="9420" y="0"/>
                      <a:pt x="8658" y="0"/>
                    </a:cubicBezTo>
                    <a:close/>
                  </a:path>
                </a:pathLst>
              </a:custGeom>
              <a:solidFill>
                <a:srgbClr val="467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635;p11">
                <a:extLst>
                  <a:ext uri="{FF2B5EF4-FFF2-40B4-BE49-F238E27FC236}">
                    <a16:creationId xmlns:a16="http://schemas.microsoft.com/office/drawing/2014/main" id="{63E8675D-2A0A-DA0E-9633-1678BB46B6D5}"/>
                  </a:ext>
                </a:extLst>
              </p:cNvPr>
              <p:cNvSpPr/>
              <p:nvPr/>
            </p:nvSpPr>
            <p:spPr>
              <a:xfrm>
                <a:off x="1250725" y="2120523"/>
                <a:ext cx="282364" cy="282364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4784" extrusionOk="0">
                    <a:moveTo>
                      <a:pt x="3762" y="0"/>
                    </a:moveTo>
                    <a:cubicBezTo>
                      <a:pt x="3617" y="1239"/>
                      <a:pt x="3355" y="2333"/>
                      <a:pt x="2596" y="3391"/>
                    </a:cubicBezTo>
                    <a:cubicBezTo>
                      <a:pt x="1809" y="2451"/>
                      <a:pt x="1203" y="1320"/>
                      <a:pt x="824" y="145"/>
                    </a:cubicBezTo>
                    <a:cubicBezTo>
                      <a:pt x="562" y="226"/>
                      <a:pt x="263" y="299"/>
                      <a:pt x="1" y="416"/>
                    </a:cubicBezTo>
                    <a:cubicBezTo>
                      <a:pt x="453" y="2107"/>
                      <a:pt x="1466" y="3689"/>
                      <a:pt x="2858" y="4783"/>
                    </a:cubicBezTo>
                    <a:cubicBezTo>
                      <a:pt x="3726" y="3309"/>
                      <a:pt x="4368" y="1727"/>
                      <a:pt x="4784" y="109"/>
                    </a:cubicBezTo>
                    <a:cubicBezTo>
                      <a:pt x="4440" y="37"/>
                      <a:pt x="4069" y="0"/>
                      <a:pt x="3762" y="0"/>
                    </a:cubicBezTo>
                    <a:close/>
                  </a:path>
                </a:pathLst>
              </a:custGeom>
              <a:solidFill>
                <a:srgbClr val="6D9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36;p11">
                <a:extLst>
                  <a:ext uri="{FF2B5EF4-FFF2-40B4-BE49-F238E27FC236}">
                    <a16:creationId xmlns:a16="http://schemas.microsoft.com/office/drawing/2014/main" id="{A83EE09F-2F15-B38E-3112-95F80FF2D3F3}"/>
                  </a:ext>
                </a:extLst>
              </p:cNvPr>
              <p:cNvSpPr/>
              <p:nvPr/>
            </p:nvSpPr>
            <p:spPr>
              <a:xfrm>
                <a:off x="970605" y="2391614"/>
                <a:ext cx="204454" cy="170280"/>
              </a:xfrm>
              <a:custGeom>
                <a:avLst/>
                <a:gdLst/>
                <a:ahLst/>
                <a:cxnLst/>
                <a:rect l="l" t="t" r="r" b="b"/>
                <a:pathLst>
                  <a:path w="3464" h="2885" extrusionOk="0">
                    <a:moveTo>
                      <a:pt x="416" y="0"/>
                    </a:moveTo>
                    <a:cubicBezTo>
                      <a:pt x="299" y="226"/>
                      <a:pt x="145" y="452"/>
                      <a:pt x="37" y="678"/>
                    </a:cubicBezTo>
                    <a:cubicBezTo>
                      <a:pt x="0" y="714"/>
                      <a:pt x="0" y="751"/>
                      <a:pt x="0" y="751"/>
                    </a:cubicBezTo>
                    <a:cubicBezTo>
                      <a:pt x="0" y="796"/>
                      <a:pt x="0" y="832"/>
                      <a:pt x="37" y="868"/>
                    </a:cubicBezTo>
                    <a:cubicBezTo>
                      <a:pt x="416" y="1393"/>
                      <a:pt x="787" y="1845"/>
                      <a:pt x="1357" y="2188"/>
                    </a:cubicBezTo>
                    <a:cubicBezTo>
                      <a:pt x="1489" y="2254"/>
                      <a:pt x="2667" y="2885"/>
                      <a:pt x="2955" y="2885"/>
                    </a:cubicBezTo>
                    <a:cubicBezTo>
                      <a:pt x="2982" y="2885"/>
                      <a:pt x="3002" y="2879"/>
                      <a:pt x="3011" y="2866"/>
                    </a:cubicBezTo>
                    <a:cubicBezTo>
                      <a:pt x="3165" y="2640"/>
                      <a:pt x="3309" y="2414"/>
                      <a:pt x="3463" y="2188"/>
                    </a:cubicBezTo>
                    <a:cubicBezTo>
                      <a:pt x="2369" y="1619"/>
                      <a:pt x="1357" y="868"/>
                      <a:pt x="416" y="0"/>
                    </a:cubicBezTo>
                    <a:close/>
                  </a:path>
                </a:pathLst>
              </a:custGeom>
              <a:solidFill>
                <a:srgbClr val="6D9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37;p11">
                <a:extLst>
                  <a:ext uri="{FF2B5EF4-FFF2-40B4-BE49-F238E27FC236}">
                    <a16:creationId xmlns:a16="http://schemas.microsoft.com/office/drawing/2014/main" id="{2E14E20B-97DF-89B8-A7D9-89DCCBE319F9}"/>
                  </a:ext>
                </a:extLst>
              </p:cNvPr>
              <p:cNvSpPr/>
              <p:nvPr/>
            </p:nvSpPr>
            <p:spPr>
              <a:xfrm>
                <a:off x="1650957" y="2355846"/>
                <a:ext cx="168686" cy="151629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569" extrusionOk="0">
                    <a:moveTo>
                      <a:pt x="2180" y="0"/>
                    </a:moveTo>
                    <a:cubicBezTo>
                      <a:pt x="1583" y="724"/>
                      <a:pt x="823" y="1284"/>
                      <a:pt x="1" y="1664"/>
                    </a:cubicBezTo>
                    <a:cubicBezTo>
                      <a:pt x="73" y="1962"/>
                      <a:pt x="1" y="2261"/>
                      <a:pt x="109" y="2568"/>
                    </a:cubicBezTo>
                    <a:cubicBezTo>
                      <a:pt x="561" y="2414"/>
                      <a:pt x="1239" y="2188"/>
                      <a:pt x="1619" y="1926"/>
                    </a:cubicBezTo>
                    <a:cubicBezTo>
                      <a:pt x="1728" y="1854"/>
                      <a:pt x="2858" y="832"/>
                      <a:pt x="2822" y="796"/>
                    </a:cubicBezTo>
                    <a:lnTo>
                      <a:pt x="2785" y="760"/>
                    </a:lnTo>
                    <a:cubicBezTo>
                      <a:pt x="2559" y="534"/>
                      <a:pt x="2369" y="272"/>
                      <a:pt x="2180" y="0"/>
                    </a:cubicBezTo>
                    <a:close/>
                  </a:path>
                </a:pathLst>
              </a:custGeom>
              <a:solidFill>
                <a:srgbClr val="6D9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38;p11">
                <a:extLst>
                  <a:ext uri="{FF2B5EF4-FFF2-40B4-BE49-F238E27FC236}">
                    <a16:creationId xmlns:a16="http://schemas.microsoft.com/office/drawing/2014/main" id="{4845861F-F9DA-A3FF-02C2-4803A43DC26F}"/>
                  </a:ext>
                </a:extLst>
              </p:cNvPr>
              <p:cNvSpPr/>
              <p:nvPr/>
            </p:nvSpPr>
            <p:spPr>
              <a:xfrm>
                <a:off x="1439656" y="2033524"/>
                <a:ext cx="4309" cy="53415"/>
              </a:xfrm>
              <a:custGeom>
                <a:avLst/>
                <a:gdLst/>
                <a:ahLst/>
                <a:cxnLst/>
                <a:rect l="l" t="t" r="r" b="b"/>
                <a:pathLst>
                  <a:path w="73" h="905" extrusionOk="0">
                    <a:moveTo>
                      <a:pt x="37" y="715"/>
                    </a:moveTo>
                    <a:cubicBezTo>
                      <a:pt x="37" y="796"/>
                      <a:pt x="73" y="832"/>
                      <a:pt x="73" y="905"/>
                    </a:cubicBezTo>
                    <a:cubicBezTo>
                      <a:pt x="73" y="832"/>
                      <a:pt x="37" y="796"/>
                      <a:pt x="37" y="715"/>
                    </a:cubicBezTo>
                    <a:lnTo>
                      <a:pt x="37" y="715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54"/>
                      <a:pt x="0" y="308"/>
                      <a:pt x="37" y="453"/>
                    </a:cubicBezTo>
                    <a:lnTo>
                      <a:pt x="37" y="453"/>
                    </a:lnTo>
                    <a:cubicBezTo>
                      <a:pt x="0" y="308"/>
                      <a:pt x="0" y="154"/>
                      <a:pt x="0" y="1"/>
                    </a:cubicBezTo>
                    <a:close/>
                  </a:path>
                </a:pathLst>
              </a:custGeom>
              <a:solidFill>
                <a:srgbClr val="B2C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39;p11">
                <a:extLst>
                  <a:ext uri="{FF2B5EF4-FFF2-40B4-BE49-F238E27FC236}">
                    <a16:creationId xmlns:a16="http://schemas.microsoft.com/office/drawing/2014/main" id="{3C079FC9-8A46-F8F0-2627-E84A697105A9}"/>
                  </a:ext>
                </a:extLst>
              </p:cNvPr>
              <p:cNvSpPr/>
              <p:nvPr/>
            </p:nvSpPr>
            <p:spPr>
              <a:xfrm>
                <a:off x="1441781" y="2060202"/>
                <a:ext cx="59" cy="15523"/>
              </a:xfrm>
              <a:custGeom>
                <a:avLst/>
                <a:gdLst/>
                <a:ahLst/>
                <a:cxnLst/>
                <a:rect l="l" t="t" r="r" b="b"/>
                <a:pathLst>
                  <a:path w="1" h="263" extrusionOk="0">
                    <a:moveTo>
                      <a:pt x="1" y="1"/>
                    </a:moveTo>
                    <a:lnTo>
                      <a:pt x="1" y="263"/>
                    </a:lnTo>
                    <a:lnTo>
                      <a:pt x="1" y="2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4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40;p11">
                <a:extLst>
                  <a:ext uri="{FF2B5EF4-FFF2-40B4-BE49-F238E27FC236}">
                    <a16:creationId xmlns:a16="http://schemas.microsoft.com/office/drawing/2014/main" id="{5BEAAEA5-328A-8532-3D0E-74CB65792723}"/>
                  </a:ext>
                </a:extLst>
              </p:cNvPr>
              <p:cNvSpPr/>
              <p:nvPr/>
            </p:nvSpPr>
            <p:spPr>
              <a:xfrm>
                <a:off x="1330819" y="2033524"/>
                <a:ext cx="113146" cy="64630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095" extrusionOk="0">
                    <a:moveTo>
                      <a:pt x="1844" y="1"/>
                    </a:moveTo>
                    <a:cubicBezTo>
                      <a:pt x="1501" y="37"/>
                      <a:pt x="1166" y="82"/>
                      <a:pt x="823" y="82"/>
                    </a:cubicBezTo>
                    <a:cubicBezTo>
                      <a:pt x="561" y="82"/>
                      <a:pt x="298" y="37"/>
                      <a:pt x="0" y="37"/>
                    </a:cubicBezTo>
                    <a:lnTo>
                      <a:pt x="0" y="1059"/>
                    </a:lnTo>
                    <a:cubicBezTo>
                      <a:pt x="335" y="1095"/>
                      <a:pt x="642" y="1095"/>
                      <a:pt x="940" y="1095"/>
                    </a:cubicBezTo>
                    <a:cubicBezTo>
                      <a:pt x="1275" y="1095"/>
                      <a:pt x="1618" y="1095"/>
                      <a:pt x="1917" y="1022"/>
                    </a:cubicBezTo>
                    <a:lnTo>
                      <a:pt x="1917" y="905"/>
                    </a:lnTo>
                    <a:cubicBezTo>
                      <a:pt x="1917" y="832"/>
                      <a:pt x="1881" y="796"/>
                      <a:pt x="1881" y="715"/>
                    </a:cubicBezTo>
                    <a:lnTo>
                      <a:pt x="1881" y="453"/>
                    </a:lnTo>
                    <a:cubicBezTo>
                      <a:pt x="1844" y="308"/>
                      <a:pt x="1844" y="154"/>
                      <a:pt x="1844" y="1"/>
                    </a:cubicBezTo>
                    <a:close/>
                  </a:path>
                </a:pathLst>
              </a:custGeom>
              <a:solidFill>
                <a:srgbClr val="DB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41;p11">
                <a:extLst>
                  <a:ext uri="{FF2B5EF4-FFF2-40B4-BE49-F238E27FC236}">
                    <a16:creationId xmlns:a16="http://schemas.microsoft.com/office/drawing/2014/main" id="{B6AC7FF9-A3DB-4886-CBC4-DF7B320522CC}"/>
                  </a:ext>
                </a:extLst>
              </p:cNvPr>
              <p:cNvSpPr/>
              <p:nvPr/>
            </p:nvSpPr>
            <p:spPr>
              <a:xfrm>
                <a:off x="1097090" y="1418923"/>
                <a:ext cx="611591" cy="430038"/>
              </a:xfrm>
              <a:custGeom>
                <a:avLst/>
                <a:gdLst/>
                <a:ahLst/>
                <a:cxnLst/>
                <a:rect l="l" t="t" r="r" b="b"/>
                <a:pathLst>
                  <a:path w="10362" h="7286" extrusionOk="0">
                    <a:moveTo>
                      <a:pt x="4675" y="1"/>
                    </a:moveTo>
                    <a:cubicBezTo>
                      <a:pt x="3658" y="1"/>
                      <a:pt x="2597" y="548"/>
                      <a:pt x="1962" y="1337"/>
                    </a:cubicBezTo>
                    <a:cubicBezTo>
                      <a:pt x="1700" y="1680"/>
                      <a:pt x="1510" y="2087"/>
                      <a:pt x="1474" y="2539"/>
                    </a:cubicBezTo>
                    <a:cubicBezTo>
                      <a:pt x="1398" y="2521"/>
                      <a:pt x="1317" y="2512"/>
                      <a:pt x="1236" y="2512"/>
                    </a:cubicBezTo>
                    <a:cubicBezTo>
                      <a:pt x="989" y="2512"/>
                      <a:pt x="731" y="2595"/>
                      <a:pt x="534" y="2765"/>
                    </a:cubicBezTo>
                    <a:cubicBezTo>
                      <a:pt x="0" y="3262"/>
                      <a:pt x="0" y="4121"/>
                      <a:pt x="0" y="4763"/>
                    </a:cubicBezTo>
                    <a:cubicBezTo>
                      <a:pt x="0" y="5631"/>
                      <a:pt x="118" y="6463"/>
                      <a:pt x="380" y="7286"/>
                    </a:cubicBezTo>
                    <a:lnTo>
                      <a:pt x="8933" y="6797"/>
                    </a:lnTo>
                    <a:cubicBezTo>
                      <a:pt x="9457" y="6725"/>
                      <a:pt x="10063" y="6011"/>
                      <a:pt x="10207" y="5405"/>
                    </a:cubicBezTo>
                    <a:cubicBezTo>
                      <a:pt x="10361" y="4691"/>
                      <a:pt x="9909" y="3859"/>
                      <a:pt x="9267" y="3714"/>
                    </a:cubicBezTo>
                    <a:cubicBezTo>
                      <a:pt x="9529" y="3407"/>
                      <a:pt x="9719" y="2955"/>
                      <a:pt x="9755" y="2503"/>
                    </a:cubicBezTo>
                    <a:cubicBezTo>
                      <a:pt x="9755" y="2051"/>
                      <a:pt x="9611" y="1599"/>
                      <a:pt x="9303" y="1300"/>
                    </a:cubicBezTo>
                    <a:cubicBezTo>
                      <a:pt x="9123" y="1147"/>
                      <a:pt x="8933" y="1038"/>
                      <a:pt x="8707" y="957"/>
                    </a:cubicBezTo>
                    <a:cubicBezTo>
                      <a:pt x="8421" y="823"/>
                      <a:pt x="8104" y="754"/>
                      <a:pt x="7786" y="754"/>
                    </a:cubicBezTo>
                    <a:cubicBezTo>
                      <a:pt x="7310" y="754"/>
                      <a:pt x="6831" y="908"/>
                      <a:pt x="6446" y="1228"/>
                    </a:cubicBezTo>
                    <a:cubicBezTo>
                      <a:pt x="6329" y="658"/>
                      <a:pt x="5877" y="243"/>
                      <a:pt x="5389" y="98"/>
                    </a:cubicBezTo>
                    <a:cubicBezTo>
                      <a:pt x="5157" y="32"/>
                      <a:pt x="4918" y="1"/>
                      <a:pt x="4675" y="1"/>
                    </a:cubicBezTo>
                    <a:close/>
                  </a:path>
                </a:pathLst>
              </a:custGeom>
              <a:solidFill>
                <a:srgbClr val="B07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42;p11">
                <a:extLst>
                  <a:ext uri="{FF2B5EF4-FFF2-40B4-BE49-F238E27FC236}">
                    <a16:creationId xmlns:a16="http://schemas.microsoft.com/office/drawing/2014/main" id="{479D68E1-2701-62E1-7EE0-A67F5417EF07}"/>
                  </a:ext>
                </a:extLst>
              </p:cNvPr>
              <p:cNvSpPr/>
              <p:nvPr/>
            </p:nvSpPr>
            <p:spPr>
              <a:xfrm>
                <a:off x="1582137" y="1770520"/>
                <a:ext cx="77438" cy="129672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2197" extrusionOk="0">
                    <a:moveTo>
                      <a:pt x="601" y="0"/>
                    </a:moveTo>
                    <a:cubicBezTo>
                      <a:pt x="550" y="0"/>
                      <a:pt x="500" y="6"/>
                      <a:pt x="452" y="18"/>
                    </a:cubicBezTo>
                    <a:cubicBezTo>
                      <a:pt x="263" y="54"/>
                      <a:pt x="73" y="198"/>
                      <a:pt x="0" y="388"/>
                    </a:cubicBezTo>
                    <a:lnTo>
                      <a:pt x="226" y="2196"/>
                    </a:lnTo>
                    <a:cubicBezTo>
                      <a:pt x="489" y="2052"/>
                      <a:pt x="787" y="1862"/>
                      <a:pt x="977" y="1600"/>
                    </a:cubicBezTo>
                    <a:cubicBezTo>
                      <a:pt x="1167" y="1329"/>
                      <a:pt x="1311" y="994"/>
                      <a:pt x="1275" y="650"/>
                    </a:cubicBezTo>
                    <a:cubicBezTo>
                      <a:pt x="1239" y="470"/>
                      <a:pt x="1167" y="280"/>
                      <a:pt x="1013" y="126"/>
                    </a:cubicBezTo>
                    <a:cubicBezTo>
                      <a:pt x="899" y="46"/>
                      <a:pt x="746" y="0"/>
                      <a:pt x="601" y="0"/>
                    </a:cubicBezTo>
                    <a:close/>
                  </a:path>
                </a:pathLst>
              </a:custGeom>
              <a:solidFill>
                <a:srgbClr val="D38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43;p11">
                <a:extLst>
                  <a:ext uri="{FF2B5EF4-FFF2-40B4-BE49-F238E27FC236}">
                    <a16:creationId xmlns:a16="http://schemas.microsoft.com/office/drawing/2014/main" id="{4C01C2E6-169A-5849-609F-B7B973B7765C}"/>
                  </a:ext>
                </a:extLst>
              </p:cNvPr>
              <p:cNvSpPr/>
              <p:nvPr/>
            </p:nvSpPr>
            <p:spPr>
              <a:xfrm>
                <a:off x="1601850" y="1790470"/>
                <a:ext cx="33702" cy="7702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05" extrusionOk="0">
                    <a:moveTo>
                      <a:pt x="513" y="1"/>
                    </a:moveTo>
                    <a:cubicBezTo>
                      <a:pt x="488" y="1"/>
                      <a:pt x="426" y="43"/>
                      <a:pt x="345" y="132"/>
                    </a:cubicBezTo>
                    <a:cubicBezTo>
                      <a:pt x="263" y="204"/>
                      <a:pt x="155" y="394"/>
                      <a:pt x="73" y="584"/>
                    </a:cubicBezTo>
                    <a:cubicBezTo>
                      <a:pt x="1" y="765"/>
                      <a:pt x="1" y="954"/>
                      <a:pt x="1" y="1108"/>
                    </a:cubicBezTo>
                    <a:cubicBezTo>
                      <a:pt x="1" y="1203"/>
                      <a:pt x="29" y="1305"/>
                      <a:pt x="60" y="1305"/>
                    </a:cubicBezTo>
                    <a:cubicBezTo>
                      <a:pt x="64" y="1305"/>
                      <a:pt x="69" y="1302"/>
                      <a:pt x="73" y="1298"/>
                    </a:cubicBezTo>
                    <a:cubicBezTo>
                      <a:pt x="118" y="1298"/>
                      <a:pt x="73" y="991"/>
                      <a:pt x="191" y="620"/>
                    </a:cubicBezTo>
                    <a:cubicBezTo>
                      <a:pt x="299" y="240"/>
                      <a:pt x="571" y="14"/>
                      <a:pt x="525" y="14"/>
                    </a:cubicBezTo>
                    <a:cubicBezTo>
                      <a:pt x="525" y="5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44;p11">
                <a:extLst>
                  <a:ext uri="{FF2B5EF4-FFF2-40B4-BE49-F238E27FC236}">
                    <a16:creationId xmlns:a16="http://schemas.microsoft.com/office/drawing/2014/main" id="{C12A287A-6D32-09C4-44F3-6C4BDE58E285}"/>
                  </a:ext>
                </a:extLst>
              </p:cNvPr>
              <p:cNvSpPr/>
              <p:nvPr/>
            </p:nvSpPr>
            <p:spPr>
              <a:xfrm>
                <a:off x="1610940" y="1813665"/>
                <a:ext cx="17648" cy="4863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824" extrusionOk="0">
                    <a:moveTo>
                      <a:pt x="37" y="1"/>
                    </a:moveTo>
                    <a:lnTo>
                      <a:pt x="37" y="1"/>
                    </a:lnTo>
                    <a:cubicBezTo>
                      <a:pt x="1" y="37"/>
                      <a:pt x="191" y="191"/>
                      <a:pt x="191" y="417"/>
                    </a:cubicBezTo>
                    <a:cubicBezTo>
                      <a:pt x="191" y="643"/>
                      <a:pt x="37" y="787"/>
                      <a:pt x="37" y="824"/>
                    </a:cubicBezTo>
                    <a:cubicBezTo>
                      <a:pt x="73" y="824"/>
                      <a:pt x="109" y="824"/>
                      <a:pt x="191" y="751"/>
                    </a:cubicBezTo>
                    <a:cubicBezTo>
                      <a:pt x="227" y="679"/>
                      <a:pt x="299" y="561"/>
                      <a:pt x="299" y="417"/>
                    </a:cubicBezTo>
                    <a:cubicBezTo>
                      <a:pt x="299" y="263"/>
                      <a:pt x="227" y="145"/>
                      <a:pt x="145" y="73"/>
                    </a:cubicBezTo>
                    <a:cubicBezTo>
                      <a:pt x="109" y="1"/>
                      <a:pt x="37" y="1"/>
                      <a:pt x="37" y="1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45;p11">
                <a:extLst>
                  <a:ext uri="{FF2B5EF4-FFF2-40B4-BE49-F238E27FC236}">
                    <a16:creationId xmlns:a16="http://schemas.microsoft.com/office/drawing/2014/main" id="{17047412-953D-87B2-095E-EC9659C8D047}"/>
                  </a:ext>
                </a:extLst>
              </p:cNvPr>
              <p:cNvSpPr/>
              <p:nvPr/>
            </p:nvSpPr>
            <p:spPr>
              <a:xfrm>
                <a:off x="1150446" y="1571673"/>
                <a:ext cx="471767" cy="465274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7883" extrusionOk="0">
                    <a:moveTo>
                      <a:pt x="4034" y="0"/>
                    </a:moveTo>
                    <a:cubicBezTo>
                      <a:pt x="3640" y="0"/>
                      <a:pt x="3246" y="39"/>
                      <a:pt x="2866" y="105"/>
                    </a:cubicBezTo>
                    <a:cubicBezTo>
                      <a:pt x="1619" y="331"/>
                      <a:pt x="308" y="900"/>
                      <a:pt x="118" y="2329"/>
                    </a:cubicBezTo>
                    <a:cubicBezTo>
                      <a:pt x="0" y="3269"/>
                      <a:pt x="36" y="4245"/>
                      <a:pt x="262" y="5150"/>
                    </a:cubicBezTo>
                    <a:cubicBezTo>
                      <a:pt x="416" y="5981"/>
                      <a:pt x="678" y="6958"/>
                      <a:pt x="1438" y="7410"/>
                    </a:cubicBezTo>
                    <a:cubicBezTo>
                      <a:pt x="1736" y="7564"/>
                      <a:pt x="2116" y="7753"/>
                      <a:pt x="2450" y="7790"/>
                    </a:cubicBezTo>
                    <a:cubicBezTo>
                      <a:pt x="2487" y="7826"/>
                      <a:pt x="2523" y="7826"/>
                      <a:pt x="2568" y="7826"/>
                    </a:cubicBezTo>
                    <a:cubicBezTo>
                      <a:pt x="2999" y="7856"/>
                      <a:pt x="3432" y="7883"/>
                      <a:pt x="3858" y="7883"/>
                    </a:cubicBezTo>
                    <a:cubicBezTo>
                      <a:pt x="5104" y="7883"/>
                      <a:pt x="6282" y="7652"/>
                      <a:pt x="7125" y="6587"/>
                    </a:cubicBezTo>
                    <a:cubicBezTo>
                      <a:pt x="7993" y="5493"/>
                      <a:pt x="7613" y="3721"/>
                      <a:pt x="7387" y="2482"/>
                    </a:cubicBezTo>
                    <a:cubicBezTo>
                      <a:pt x="7233" y="1615"/>
                      <a:pt x="7007" y="900"/>
                      <a:pt x="6184" y="484"/>
                    </a:cubicBezTo>
                    <a:cubicBezTo>
                      <a:pt x="5518" y="136"/>
                      <a:pt x="4774" y="0"/>
                      <a:pt x="4034" y="0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46;p11">
                <a:extLst>
                  <a:ext uri="{FF2B5EF4-FFF2-40B4-BE49-F238E27FC236}">
                    <a16:creationId xmlns:a16="http://schemas.microsoft.com/office/drawing/2014/main" id="{6A6EAFD2-45C8-14D3-7CD1-F12407B898EB}"/>
                  </a:ext>
                </a:extLst>
              </p:cNvPr>
              <p:cNvSpPr/>
              <p:nvPr/>
            </p:nvSpPr>
            <p:spPr>
              <a:xfrm>
                <a:off x="1317480" y="1784508"/>
                <a:ext cx="17648" cy="5589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947" extrusionOk="0">
                    <a:moveTo>
                      <a:pt x="120" y="1"/>
                    </a:moveTo>
                    <a:cubicBezTo>
                      <a:pt x="115" y="1"/>
                      <a:pt x="112" y="3"/>
                      <a:pt x="109" y="7"/>
                    </a:cubicBezTo>
                    <a:cubicBezTo>
                      <a:pt x="36" y="7"/>
                      <a:pt x="0" y="233"/>
                      <a:pt x="36" y="495"/>
                    </a:cubicBezTo>
                    <a:cubicBezTo>
                      <a:pt x="36" y="721"/>
                      <a:pt x="72" y="947"/>
                      <a:pt x="145" y="947"/>
                    </a:cubicBezTo>
                    <a:cubicBezTo>
                      <a:pt x="190" y="947"/>
                      <a:pt x="298" y="757"/>
                      <a:pt x="262" y="459"/>
                    </a:cubicBezTo>
                    <a:cubicBezTo>
                      <a:pt x="262" y="211"/>
                      <a:pt x="164" y="1"/>
                      <a:pt x="120" y="1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47;p11">
                <a:extLst>
                  <a:ext uri="{FF2B5EF4-FFF2-40B4-BE49-F238E27FC236}">
                    <a16:creationId xmlns:a16="http://schemas.microsoft.com/office/drawing/2014/main" id="{7C129B72-C3B3-59F5-93A2-51246128362F}"/>
                  </a:ext>
                </a:extLst>
              </p:cNvPr>
              <p:cNvSpPr/>
              <p:nvPr/>
            </p:nvSpPr>
            <p:spPr>
              <a:xfrm>
                <a:off x="1499446" y="1777957"/>
                <a:ext cx="18179" cy="5365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909" extrusionOk="0">
                    <a:moveTo>
                      <a:pt x="118" y="0"/>
                    </a:moveTo>
                    <a:cubicBezTo>
                      <a:pt x="45" y="0"/>
                      <a:pt x="0" y="226"/>
                      <a:pt x="45" y="488"/>
                    </a:cubicBezTo>
                    <a:cubicBezTo>
                      <a:pt x="79" y="698"/>
                      <a:pt x="112" y="908"/>
                      <a:pt x="175" y="908"/>
                    </a:cubicBezTo>
                    <a:cubicBezTo>
                      <a:pt x="180" y="908"/>
                      <a:pt x="185" y="907"/>
                      <a:pt x="190" y="904"/>
                    </a:cubicBezTo>
                    <a:cubicBezTo>
                      <a:pt x="271" y="904"/>
                      <a:pt x="307" y="714"/>
                      <a:pt x="307" y="452"/>
                    </a:cubicBezTo>
                    <a:cubicBezTo>
                      <a:pt x="271" y="190"/>
                      <a:pt x="154" y="0"/>
                      <a:pt x="118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48;p11">
                <a:extLst>
                  <a:ext uri="{FF2B5EF4-FFF2-40B4-BE49-F238E27FC236}">
                    <a16:creationId xmlns:a16="http://schemas.microsoft.com/office/drawing/2014/main" id="{AEFC0077-8561-DD17-1DB6-0B82AE7564B9}"/>
                  </a:ext>
                </a:extLst>
              </p:cNvPr>
              <p:cNvSpPr/>
              <p:nvPr/>
            </p:nvSpPr>
            <p:spPr>
              <a:xfrm>
                <a:off x="1257159" y="1685823"/>
                <a:ext cx="89183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857" extrusionOk="0">
                    <a:moveTo>
                      <a:pt x="1366" y="0"/>
                    </a:moveTo>
                    <a:cubicBezTo>
                      <a:pt x="1331" y="0"/>
                      <a:pt x="1290" y="4"/>
                      <a:pt x="1248" y="15"/>
                    </a:cubicBezTo>
                    <a:cubicBezTo>
                      <a:pt x="1094" y="15"/>
                      <a:pt x="868" y="51"/>
                      <a:pt x="606" y="169"/>
                    </a:cubicBezTo>
                    <a:cubicBezTo>
                      <a:pt x="380" y="277"/>
                      <a:pt x="190" y="431"/>
                      <a:pt x="118" y="585"/>
                    </a:cubicBezTo>
                    <a:cubicBezTo>
                      <a:pt x="37" y="729"/>
                      <a:pt x="0" y="847"/>
                      <a:pt x="37" y="847"/>
                    </a:cubicBezTo>
                    <a:cubicBezTo>
                      <a:pt x="45" y="853"/>
                      <a:pt x="53" y="856"/>
                      <a:pt x="63" y="856"/>
                    </a:cubicBezTo>
                    <a:cubicBezTo>
                      <a:pt x="108" y="856"/>
                      <a:pt x="173" y="790"/>
                      <a:pt x="263" y="693"/>
                    </a:cubicBezTo>
                    <a:cubicBezTo>
                      <a:pt x="380" y="585"/>
                      <a:pt x="534" y="467"/>
                      <a:pt x="715" y="395"/>
                    </a:cubicBezTo>
                    <a:cubicBezTo>
                      <a:pt x="941" y="277"/>
                      <a:pt x="1131" y="241"/>
                      <a:pt x="1284" y="169"/>
                    </a:cubicBezTo>
                    <a:cubicBezTo>
                      <a:pt x="1438" y="133"/>
                      <a:pt x="1510" y="96"/>
                      <a:pt x="1510" y="51"/>
                    </a:cubicBezTo>
                    <a:cubicBezTo>
                      <a:pt x="1510" y="26"/>
                      <a:pt x="1452" y="0"/>
                      <a:pt x="1366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49;p11">
                <a:extLst>
                  <a:ext uri="{FF2B5EF4-FFF2-40B4-BE49-F238E27FC236}">
                    <a16:creationId xmlns:a16="http://schemas.microsoft.com/office/drawing/2014/main" id="{844D5785-F78E-1F64-28C0-0E8A2E6B6D61}"/>
                  </a:ext>
                </a:extLst>
              </p:cNvPr>
              <p:cNvSpPr/>
              <p:nvPr/>
            </p:nvSpPr>
            <p:spPr>
              <a:xfrm>
                <a:off x="1470584" y="1671185"/>
                <a:ext cx="82277" cy="40312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3" extrusionOk="0">
                    <a:moveTo>
                      <a:pt x="227" y="1"/>
                    </a:moveTo>
                    <a:cubicBezTo>
                      <a:pt x="82" y="1"/>
                      <a:pt x="1" y="37"/>
                      <a:pt x="1" y="73"/>
                    </a:cubicBezTo>
                    <a:cubicBezTo>
                      <a:pt x="1" y="155"/>
                      <a:pt x="344" y="191"/>
                      <a:pt x="679" y="344"/>
                    </a:cubicBezTo>
                    <a:cubicBezTo>
                      <a:pt x="1031" y="479"/>
                      <a:pt x="1282" y="683"/>
                      <a:pt x="1346" y="683"/>
                    </a:cubicBezTo>
                    <a:cubicBezTo>
                      <a:pt x="1351" y="683"/>
                      <a:pt x="1354" y="682"/>
                      <a:pt x="1357" y="679"/>
                    </a:cubicBezTo>
                    <a:cubicBezTo>
                      <a:pt x="1393" y="643"/>
                      <a:pt x="1357" y="570"/>
                      <a:pt x="1249" y="453"/>
                    </a:cubicBezTo>
                    <a:cubicBezTo>
                      <a:pt x="1167" y="344"/>
                      <a:pt x="986" y="191"/>
                      <a:pt x="796" y="118"/>
                    </a:cubicBezTo>
                    <a:cubicBezTo>
                      <a:pt x="570" y="37"/>
                      <a:pt x="381" y="1"/>
                      <a:pt x="227" y="1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50;p11">
                <a:extLst>
                  <a:ext uri="{FF2B5EF4-FFF2-40B4-BE49-F238E27FC236}">
                    <a16:creationId xmlns:a16="http://schemas.microsoft.com/office/drawing/2014/main" id="{9809EE22-07CE-C70A-B7FF-A7203CF5A0E5}"/>
                  </a:ext>
                </a:extLst>
              </p:cNvPr>
              <p:cNvSpPr/>
              <p:nvPr/>
            </p:nvSpPr>
            <p:spPr>
              <a:xfrm>
                <a:off x="1401764" y="1790115"/>
                <a:ext cx="51291" cy="4816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16" extrusionOk="0">
                    <a:moveTo>
                      <a:pt x="320" y="0"/>
                    </a:moveTo>
                    <a:cubicBezTo>
                      <a:pt x="270" y="0"/>
                      <a:pt x="226" y="8"/>
                      <a:pt x="190" y="20"/>
                    </a:cubicBezTo>
                    <a:cubicBezTo>
                      <a:pt x="37" y="56"/>
                      <a:pt x="1" y="138"/>
                      <a:pt x="1" y="138"/>
                    </a:cubicBezTo>
                    <a:cubicBezTo>
                      <a:pt x="11" y="148"/>
                      <a:pt x="21" y="152"/>
                      <a:pt x="33" y="152"/>
                    </a:cubicBezTo>
                    <a:cubicBezTo>
                      <a:pt x="64" y="152"/>
                      <a:pt x="106" y="125"/>
                      <a:pt x="190" y="92"/>
                    </a:cubicBezTo>
                    <a:cubicBezTo>
                      <a:pt x="299" y="92"/>
                      <a:pt x="453" y="138"/>
                      <a:pt x="606" y="210"/>
                    </a:cubicBezTo>
                    <a:cubicBezTo>
                      <a:pt x="715" y="318"/>
                      <a:pt x="751" y="508"/>
                      <a:pt x="751" y="626"/>
                    </a:cubicBezTo>
                    <a:cubicBezTo>
                      <a:pt x="715" y="734"/>
                      <a:pt x="715" y="771"/>
                      <a:pt x="715" y="816"/>
                    </a:cubicBezTo>
                    <a:cubicBezTo>
                      <a:pt x="715" y="816"/>
                      <a:pt x="796" y="734"/>
                      <a:pt x="832" y="626"/>
                    </a:cubicBezTo>
                    <a:cubicBezTo>
                      <a:pt x="869" y="508"/>
                      <a:pt x="832" y="282"/>
                      <a:pt x="679" y="138"/>
                    </a:cubicBezTo>
                    <a:cubicBezTo>
                      <a:pt x="551" y="34"/>
                      <a:pt x="423" y="0"/>
                      <a:pt x="320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51;p11">
                <a:extLst>
                  <a:ext uri="{FF2B5EF4-FFF2-40B4-BE49-F238E27FC236}">
                    <a16:creationId xmlns:a16="http://schemas.microsoft.com/office/drawing/2014/main" id="{37B5AD40-B786-6F5B-6793-48842829886D}"/>
                  </a:ext>
                </a:extLst>
              </p:cNvPr>
              <p:cNvSpPr/>
              <p:nvPr/>
            </p:nvSpPr>
            <p:spPr>
              <a:xfrm>
                <a:off x="1397514" y="1829188"/>
                <a:ext cx="13398" cy="12631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4" extrusionOk="0">
                    <a:moveTo>
                      <a:pt x="36" y="0"/>
                    </a:moveTo>
                    <a:cubicBezTo>
                      <a:pt x="0" y="0"/>
                      <a:pt x="0" y="109"/>
                      <a:pt x="73" y="154"/>
                    </a:cubicBezTo>
                    <a:cubicBezTo>
                      <a:pt x="94" y="196"/>
                      <a:pt x="130" y="214"/>
                      <a:pt x="164" y="214"/>
                    </a:cubicBezTo>
                    <a:cubicBezTo>
                      <a:pt x="189" y="214"/>
                      <a:pt x="211" y="205"/>
                      <a:pt x="226" y="190"/>
                    </a:cubicBezTo>
                    <a:cubicBezTo>
                      <a:pt x="226" y="154"/>
                      <a:pt x="190" y="109"/>
                      <a:pt x="145" y="72"/>
                    </a:cubicBezTo>
                    <a:cubicBezTo>
                      <a:pt x="109" y="36"/>
                      <a:pt x="73" y="0"/>
                      <a:pt x="36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52;p11">
                <a:extLst>
                  <a:ext uri="{FF2B5EF4-FFF2-40B4-BE49-F238E27FC236}">
                    <a16:creationId xmlns:a16="http://schemas.microsoft.com/office/drawing/2014/main" id="{EDC8C3CA-8CD6-E48E-9D9C-A92DF5554E02}"/>
                  </a:ext>
                </a:extLst>
              </p:cNvPr>
              <p:cNvSpPr/>
              <p:nvPr/>
            </p:nvSpPr>
            <p:spPr>
              <a:xfrm>
                <a:off x="1386300" y="1855630"/>
                <a:ext cx="5766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399" extrusionOk="0">
                    <a:moveTo>
                      <a:pt x="39" y="0"/>
                    </a:moveTo>
                    <a:cubicBezTo>
                      <a:pt x="37" y="0"/>
                      <a:pt x="37" y="1"/>
                      <a:pt x="37" y="4"/>
                    </a:cubicBezTo>
                    <a:cubicBezTo>
                      <a:pt x="0" y="4"/>
                      <a:pt x="37" y="76"/>
                      <a:pt x="73" y="158"/>
                    </a:cubicBezTo>
                    <a:cubicBezTo>
                      <a:pt x="154" y="230"/>
                      <a:pt x="263" y="339"/>
                      <a:pt x="416" y="384"/>
                    </a:cubicBezTo>
                    <a:cubicBezTo>
                      <a:pt x="471" y="394"/>
                      <a:pt x="521" y="399"/>
                      <a:pt x="568" y="399"/>
                    </a:cubicBezTo>
                    <a:cubicBezTo>
                      <a:pt x="684" y="399"/>
                      <a:pt x="774" y="371"/>
                      <a:pt x="832" y="339"/>
                    </a:cubicBezTo>
                    <a:cubicBezTo>
                      <a:pt x="941" y="302"/>
                      <a:pt x="977" y="230"/>
                      <a:pt x="977" y="230"/>
                    </a:cubicBezTo>
                    <a:cubicBezTo>
                      <a:pt x="973" y="226"/>
                      <a:pt x="966" y="224"/>
                      <a:pt x="957" y="224"/>
                    </a:cubicBezTo>
                    <a:cubicBezTo>
                      <a:pt x="904" y="224"/>
                      <a:pt x="772" y="287"/>
                      <a:pt x="608" y="287"/>
                    </a:cubicBezTo>
                    <a:cubicBezTo>
                      <a:pt x="559" y="287"/>
                      <a:pt x="506" y="281"/>
                      <a:pt x="452" y="266"/>
                    </a:cubicBezTo>
                    <a:cubicBezTo>
                      <a:pt x="209" y="199"/>
                      <a:pt x="60" y="0"/>
                      <a:pt x="39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53;p11">
                <a:extLst>
                  <a:ext uri="{FF2B5EF4-FFF2-40B4-BE49-F238E27FC236}">
                    <a16:creationId xmlns:a16="http://schemas.microsoft.com/office/drawing/2014/main" id="{6DA6B212-7F8F-22A3-B55B-FBFAC9DF7DAE}"/>
                  </a:ext>
                </a:extLst>
              </p:cNvPr>
              <p:cNvSpPr/>
              <p:nvPr/>
            </p:nvSpPr>
            <p:spPr>
              <a:xfrm>
                <a:off x="1395390" y="1795545"/>
                <a:ext cx="56307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69" extrusionOk="0">
                    <a:moveTo>
                      <a:pt x="940" y="380"/>
                    </a:moveTo>
                    <a:lnTo>
                      <a:pt x="940" y="522"/>
                    </a:lnTo>
                    <a:lnTo>
                      <a:pt x="940" y="522"/>
                    </a:lnTo>
                    <a:cubicBezTo>
                      <a:pt x="952" y="473"/>
                      <a:pt x="954" y="424"/>
                      <a:pt x="940" y="380"/>
                    </a:cubicBezTo>
                    <a:close/>
                    <a:moveTo>
                      <a:pt x="940" y="522"/>
                    </a:moveTo>
                    <a:lnTo>
                      <a:pt x="940" y="522"/>
                    </a:lnTo>
                    <a:cubicBezTo>
                      <a:pt x="927" y="579"/>
                      <a:pt x="899" y="637"/>
                      <a:pt x="867" y="692"/>
                    </a:cubicBezTo>
                    <a:lnTo>
                      <a:pt x="867" y="692"/>
                    </a:lnTo>
                    <a:cubicBezTo>
                      <a:pt x="892" y="659"/>
                      <a:pt x="918" y="602"/>
                      <a:pt x="940" y="534"/>
                    </a:cubicBezTo>
                    <a:lnTo>
                      <a:pt x="940" y="522"/>
                    </a:lnTo>
                    <a:close/>
                    <a:moveTo>
                      <a:pt x="298" y="0"/>
                    </a:moveTo>
                    <a:cubicBezTo>
                      <a:pt x="226" y="46"/>
                      <a:pt x="181" y="46"/>
                      <a:pt x="145" y="82"/>
                    </a:cubicBezTo>
                    <a:lnTo>
                      <a:pt x="109" y="82"/>
                    </a:lnTo>
                    <a:cubicBezTo>
                      <a:pt x="0" y="226"/>
                      <a:pt x="0" y="416"/>
                      <a:pt x="72" y="570"/>
                    </a:cubicBezTo>
                    <a:cubicBezTo>
                      <a:pt x="109" y="570"/>
                      <a:pt x="145" y="606"/>
                      <a:pt x="181" y="642"/>
                    </a:cubicBezTo>
                    <a:cubicBezTo>
                      <a:pt x="226" y="679"/>
                      <a:pt x="262" y="724"/>
                      <a:pt x="262" y="760"/>
                    </a:cubicBezTo>
                    <a:lnTo>
                      <a:pt x="262" y="796"/>
                    </a:lnTo>
                    <a:cubicBezTo>
                      <a:pt x="335" y="832"/>
                      <a:pt x="488" y="868"/>
                      <a:pt x="597" y="868"/>
                    </a:cubicBezTo>
                    <a:lnTo>
                      <a:pt x="714" y="868"/>
                    </a:lnTo>
                    <a:cubicBezTo>
                      <a:pt x="750" y="832"/>
                      <a:pt x="787" y="796"/>
                      <a:pt x="823" y="760"/>
                    </a:cubicBezTo>
                    <a:cubicBezTo>
                      <a:pt x="838" y="738"/>
                      <a:pt x="853" y="715"/>
                      <a:pt x="867" y="692"/>
                    </a:cubicBezTo>
                    <a:lnTo>
                      <a:pt x="867" y="692"/>
                    </a:lnTo>
                    <a:cubicBezTo>
                      <a:pt x="851" y="712"/>
                      <a:pt x="836" y="724"/>
                      <a:pt x="823" y="724"/>
                    </a:cubicBezTo>
                    <a:cubicBezTo>
                      <a:pt x="823" y="679"/>
                      <a:pt x="823" y="642"/>
                      <a:pt x="859" y="534"/>
                    </a:cubicBezTo>
                    <a:cubicBezTo>
                      <a:pt x="859" y="416"/>
                      <a:pt x="823" y="226"/>
                      <a:pt x="714" y="118"/>
                    </a:cubicBezTo>
                    <a:cubicBezTo>
                      <a:pt x="597" y="46"/>
                      <a:pt x="488" y="0"/>
                      <a:pt x="371" y="0"/>
                    </a:cubicBezTo>
                    <a:close/>
                  </a:path>
                </a:pathLst>
              </a:custGeom>
              <a:solidFill>
                <a:srgbClr val="DB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54;p11">
                <a:extLst>
                  <a:ext uri="{FF2B5EF4-FFF2-40B4-BE49-F238E27FC236}">
                    <a16:creationId xmlns:a16="http://schemas.microsoft.com/office/drawing/2014/main" id="{003A48C5-6FF7-7CAB-258D-5126DB6E61CF}"/>
                  </a:ext>
                </a:extLst>
              </p:cNvPr>
              <p:cNvSpPr/>
              <p:nvPr/>
            </p:nvSpPr>
            <p:spPr>
              <a:xfrm>
                <a:off x="1403889" y="1795545"/>
                <a:ext cx="47041" cy="42732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24" extrusionOk="0">
                    <a:moveTo>
                      <a:pt x="154" y="0"/>
                    </a:moveTo>
                    <a:cubicBezTo>
                      <a:pt x="154" y="1"/>
                      <a:pt x="154" y="1"/>
                      <a:pt x="154" y="1"/>
                    </a:cubicBezTo>
                    <a:lnTo>
                      <a:pt x="154" y="1"/>
                    </a:lnTo>
                    <a:cubicBezTo>
                      <a:pt x="166" y="0"/>
                      <a:pt x="179" y="0"/>
                      <a:pt x="191" y="0"/>
                    </a:cubicBezTo>
                    <a:close/>
                    <a:moveTo>
                      <a:pt x="154" y="1"/>
                    </a:moveTo>
                    <a:cubicBezTo>
                      <a:pt x="92" y="3"/>
                      <a:pt x="31" y="14"/>
                      <a:pt x="1" y="82"/>
                    </a:cubicBezTo>
                    <a:cubicBezTo>
                      <a:pt x="37" y="46"/>
                      <a:pt x="82" y="46"/>
                      <a:pt x="154" y="1"/>
                    </a:cubicBezTo>
                    <a:close/>
                    <a:moveTo>
                      <a:pt x="191" y="0"/>
                    </a:moveTo>
                    <a:cubicBezTo>
                      <a:pt x="308" y="0"/>
                      <a:pt x="453" y="46"/>
                      <a:pt x="570" y="118"/>
                    </a:cubicBezTo>
                    <a:cubicBezTo>
                      <a:pt x="453" y="46"/>
                      <a:pt x="344" y="0"/>
                      <a:pt x="227" y="0"/>
                    </a:cubicBezTo>
                    <a:close/>
                    <a:moveTo>
                      <a:pt x="570" y="118"/>
                    </a:moveTo>
                    <a:cubicBezTo>
                      <a:pt x="679" y="226"/>
                      <a:pt x="715" y="416"/>
                      <a:pt x="715" y="534"/>
                    </a:cubicBezTo>
                    <a:cubicBezTo>
                      <a:pt x="679" y="642"/>
                      <a:pt x="679" y="679"/>
                      <a:pt x="679" y="724"/>
                    </a:cubicBezTo>
                    <a:cubicBezTo>
                      <a:pt x="715" y="724"/>
                      <a:pt x="760" y="642"/>
                      <a:pt x="796" y="534"/>
                    </a:cubicBezTo>
                    <a:lnTo>
                      <a:pt x="796" y="380"/>
                    </a:lnTo>
                    <a:cubicBezTo>
                      <a:pt x="796" y="308"/>
                      <a:pt x="715" y="226"/>
                      <a:pt x="643" y="154"/>
                    </a:cubicBezTo>
                    <a:cubicBezTo>
                      <a:pt x="606" y="154"/>
                      <a:pt x="606" y="118"/>
                      <a:pt x="570" y="118"/>
                    </a:cubicBezTo>
                    <a:close/>
                  </a:path>
                </a:pathLst>
              </a:custGeom>
              <a:solidFill>
                <a:srgbClr val="76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55;p11">
                <a:extLst>
                  <a:ext uri="{FF2B5EF4-FFF2-40B4-BE49-F238E27FC236}">
                    <a16:creationId xmlns:a16="http://schemas.microsoft.com/office/drawing/2014/main" id="{55E016A0-8077-74B8-4B56-1F35AA055C38}"/>
                  </a:ext>
                </a:extLst>
              </p:cNvPr>
              <p:cNvSpPr/>
              <p:nvPr/>
            </p:nvSpPr>
            <p:spPr>
              <a:xfrm>
                <a:off x="1399639" y="1829188"/>
                <a:ext cx="11273" cy="1339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0" y="0"/>
                    </a:moveTo>
                    <a:cubicBezTo>
                      <a:pt x="37" y="72"/>
                      <a:pt x="73" y="154"/>
                      <a:pt x="154" y="190"/>
                    </a:cubicBezTo>
                    <a:lnTo>
                      <a:pt x="190" y="226"/>
                    </a:lnTo>
                    <a:lnTo>
                      <a:pt x="190" y="190"/>
                    </a:lnTo>
                    <a:cubicBezTo>
                      <a:pt x="190" y="154"/>
                      <a:pt x="154" y="109"/>
                      <a:pt x="109" y="72"/>
                    </a:cubicBezTo>
                    <a:cubicBezTo>
                      <a:pt x="73" y="36"/>
                      <a:pt x="37" y="0"/>
                      <a:pt x="0" y="0"/>
                    </a:cubicBezTo>
                    <a:close/>
                  </a:path>
                </a:pathLst>
              </a:custGeom>
              <a:solidFill>
                <a:srgbClr val="76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56;p11">
                <a:extLst>
                  <a:ext uri="{FF2B5EF4-FFF2-40B4-BE49-F238E27FC236}">
                    <a16:creationId xmlns:a16="http://schemas.microsoft.com/office/drawing/2014/main" id="{69AEF211-7A93-54AF-4A90-1170B5615B27}"/>
                  </a:ext>
                </a:extLst>
              </p:cNvPr>
              <p:cNvSpPr/>
              <p:nvPr/>
            </p:nvSpPr>
            <p:spPr>
              <a:xfrm>
                <a:off x="1604034" y="1793421"/>
                <a:ext cx="51291" cy="8221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393" extrusionOk="0">
                    <a:moveTo>
                      <a:pt x="344" y="36"/>
                    </a:moveTo>
                    <a:lnTo>
                      <a:pt x="344" y="36"/>
                    </a:lnTo>
                    <a:cubicBezTo>
                      <a:pt x="174" y="141"/>
                      <a:pt x="99" y="303"/>
                      <a:pt x="52" y="498"/>
                    </a:cubicBezTo>
                    <a:lnTo>
                      <a:pt x="52" y="498"/>
                    </a:lnTo>
                    <a:cubicBezTo>
                      <a:pt x="131" y="320"/>
                      <a:pt x="231" y="149"/>
                      <a:pt x="308" y="82"/>
                    </a:cubicBezTo>
                    <a:cubicBezTo>
                      <a:pt x="344" y="82"/>
                      <a:pt x="344" y="36"/>
                      <a:pt x="344" y="36"/>
                    </a:cubicBezTo>
                    <a:close/>
                    <a:moveTo>
                      <a:pt x="52" y="498"/>
                    </a:moveTo>
                    <a:cubicBezTo>
                      <a:pt x="47" y="510"/>
                      <a:pt x="41" y="522"/>
                      <a:pt x="36" y="534"/>
                    </a:cubicBezTo>
                    <a:lnTo>
                      <a:pt x="36" y="570"/>
                    </a:lnTo>
                    <a:cubicBezTo>
                      <a:pt x="41" y="545"/>
                      <a:pt x="46" y="521"/>
                      <a:pt x="52" y="498"/>
                    </a:cubicBezTo>
                    <a:close/>
                    <a:moveTo>
                      <a:pt x="488" y="0"/>
                    </a:moveTo>
                    <a:cubicBezTo>
                      <a:pt x="452" y="36"/>
                      <a:pt x="344" y="190"/>
                      <a:pt x="226" y="380"/>
                    </a:cubicBezTo>
                    <a:cubicBezTo>
                      <a:pt x="262" y="380"/>
                      <a:pt x="262" y="416"/>
                      <a:pt x="262" y="416"/>
                    </a:cubicBezTo>
                    <a:cubicBezTo>
                      <a:pt x="344" y="488"/>
                      <a:pt x="416" y="606"/>
                      <a:pt x="416" y="760"/>
                    </a:cubicBezTo>
                    <a:cubicBezTo>
                      <a:pt x="416" y="904"/>
                      <a:pt x="344" y="1022"/>
                      <a:pt x="308" y="1094"/>
                    </a:cubicBezTo>
                    <a:cubicBezTo>
                      <a:pt x="226" y="1167"/>
                      <a:pt x="190" y="1167"/>
                      <a:pt x="190" y="1167"/>
                    </a:cubicBezTo>
                    <a:lnTo>
                      <a:pt x="154" y="1167"/>
                    </a:lnTo>
                    <a:cubicBezTo>
                      <a:pt x="154" y="1130"/>
                      <a:pt x="308" y="986"/>
                      <a:pt x="308" y="760"/>
                    </a:cubicBezTo>
                    <a:cubicBezTo>
                      <a:pt x="308" y="642"/>
                      <a:pt x="226" y="534"/>
                      <a:pt x="190" y="452"/>
                    </a:cubicBezTo>
                    <a:cubicBezTo>
                      <a:pt x="190" y="488"/>
                      <a:pt x="154" y="534"/>
                      <a:pt x="154" y="570"/>
                    </a:cubicBezTo>
                    <a:cubicBezTo>
                      <a:pt x="36" y="941"/>
                      <a:pt x="81" y="1248"/>
                      <a:pt x="36" y="1248"/>
                    </a:cubicBezTo>
                    <a:lnTo>
                      <a:pt x="0" y="1248"/>
                    </a:lnTo>
                    <a:cubicBezTo>
                      <a:pt x="36" y="1320"/>
                      <a:pt x="36" y="1356"/>
                      <a:pt x="36" y="1393"/>
                    </a:cubicBezTo>
                    <a:lnTo>
                      <a:pt x="81" y="1393"/>
                    </a:lnTo>
                    <a:cubicBezTo>
                      <a:pt x="154" y="1393"/>
                      <a:pt x="190" y="1356"/>
                      <a:pt x="226" y="1320"/>
                    </a:cubicBezTo>
                    <a:cubicBezTo>
                      <a:pt x="308" y="1248"/>
                      <a:pt x="344" y="1212"/>
                      <a:pt x="380" y="1167"/>
                    </a:cubicBezTo>
                    <a:cubicBezTo>
                      <a:pt x="452" y="1058"/>
                      <a:pt x="534" y="986"/>
                      <a:pt x="606" y="868"/>
                    </a:cubicBezTo>
                    <a:cubicBezTo>
                      <a:pt x="714" y="715"/>
                      <a:pt x="868" y="0"/>
                      <a:pt x="534" y="0"/>
                    </a:cubicBezTo>
                    <a:close/>
                  </a:path>
                </a:pathLst>
              </a:custGeom>
              <a:solidFill>
                <a:srgbClr val="CD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57;p11">
                <a:extLst>
                  <a:ext uri="{FF2B5EF4-FFF2-40B4-BE49-F238E27FC236}">
                    <a16:creationId xmlns:a16="http://schemas.microsoft.com/office/drawing/2014/main" id="{A8A67E0C-BFC0-1175-F6C9-803967A070DA}"/>
                  </a:ext>
                </a:extLst>
              </p:cNvPr>
              <p:cNvSpPr/>
              <p:nvPr/>
            </p:nvSpPr>
            <p:spPr>
              <a:xfrm>
                <a:off x="1601850" y="1793421"/>
                <a:ext cx="31046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248" extrusionOk="0">
                    <a:moveTo>
                      <a:pt x="489" y="0"/>
                    </a:moveTo>
                    <a:cubicBezTo>
                      <a:pt x="453" y="0"/>
                      <a:pt x="417" y="36"/>
                      <a:pt x="381" y="36"/>
                    </a:cubicBezTo>
                    <a:cubicBezTo>
                      <a:pt x="381" y="36"/>
                      <a:pt x="381" y="82"/>
                      <a:pt x="345" y="82"/>
                    </a:cubicBezTo>
                    <a:cubicBezTo>
                      <a:pt x="263" y="154"/>
                      <a:pt x="155" y="344"/>
                      <a:pt x="73" y="534"/>
                    </a:cubicBezTo>
                    <a:lnTo>
                      <a:pt x="73" y="570"/>
                    </a:lnTo>
                    <a:cubicBezTo>
                      <a:pt x="1" y="796"/>
                      <a:pt x="1" y="1058"/>
                      <a:pt x="37" y="1248"/>
                    </a:cubicBezTo>
                    <a:lnTo>
                      <a:pt x="73" y="1248"/>
                    </a:lnTo>
                    <a:cubicBezTo>
                      <a:pt x="118" y="1248"/>
                      <a:pt x="73" y="941"/>
                      <a:pt x="191" y="570"/>
                    </a:cubicBezTo>
                    <a:cubicBezTo>
                      <a:pt x="191" y="534"/>
                      <a:pt x="227" y="488"/>
                      <a:pt x="227" y="452"/>
                    </a:cubicBezTo>
                    <a:cubicBezTo>
                      <a:pt x="191" y="380"/>
                      <a:pt x="191" y="344"/>
                      <a:pt x="191" y="344"/>
                    </a:cubicBezTo>
                    <a:cubicBezTo>
                      <a:pt x="227" y="344"/>
                      <a:pt x="227" y="344"/>
                      <a:pt x="263" y="380"/>
                    </a:cubicBezTo>
                    <a:cubicBezTo>
                      <a:pt x="381" y="190"/>
                      <a:pt x="489" y="36"/>
                      <a:pt x="525" y="0"/>
                    </a:cubicBezTo>
                    <a:close/>
                  </a:path>
                </a:pathLst>
              </a:custGeom>
              <a:solidFill>
                <a:srgbClr val="76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58;p11">
                <a:extLst>
                  <a:ext uri="{FF2B5EF4-FFF2-40B4-BE49-F238E27FC236}">
                    <a16:creationId xmlns:a16="http://schemas.microsoft.com/office/drawing/2014/main" id="{6C6C8FC6-EDD4-7B75-B589-7316B8D13F3F}"/>
                  </a:ext>
                </a:extLst>
              </p:cNvPr>
              <p:cNvSpPr/>
              <p:nvPr/>
            </p:nvSpPr>
            <p:spPr>
              <a:xfrm>
                <a:off x="1613065" y="1813665"/>
                <a:ext cx="15523" cy="4863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824" extrusionOk="0">
                    <a:moveTo>
                      <a:pt x="1" y="1"/>
                    </a:moveTo>
                    <a:cubicBezTo>
                      <a:pt x="1" y="1"/>
                      <a:pt x="1" y="37"/>
                      <a:pt x="37" y="109"/>
                    </a:cubicBezTo>
                    <a:cubicBezTo>
                      <a:pt x="73" y="191"/>
                      <a:pt x="155" y="299"/>
                      <a:pt x="155" y="417"/>
                    </a:cubicBezTo>
                    <a:cubicBezTo>
                      <a:pt x="155" y="643"/>
                      <a:pt x="1" y="787"/>
                      <a:pt x="1" y="824"/>
                    </a:cubicBezTo>
                    <a:lnTo>
                      <a:pt x="37" y="824"/>
                    </a:lnTo>
                    <a:cubicBezTo>
                      <a:pt x="37" y="824"/>
                      <a:pt x="73" y="824"/>
                      <a:pt x="155" y="751"/>
                    </a:cubicBezTo>
                    <a:cubicBezTo>
                      <a:pt x="191" y="679"/>
                      <a:pt x="263" y="561"/>
                      <a:pt x="263" y="417"/>
                    </a:cubicBezTo>
                    <a:cubicBezTo>
                      <a:pt x="263" y="263"/>
                      <a:pt x="191" y="145"/>
                      <a:pt x="109" y="73"/>
                    </a:cubicBezTo>
                    <a:cubicBezTo>
                      <a:pt x="109" y="73"/>
                      <a:pt x="109" y="37"/>
                      <a:pt x="73" y="37"/>
                    </a:cubicBezTo>
                    <a:cubicBezTo>
                      <a:pt x="37" y="1"/>
                      <a:pt x="37" y="1"/>
                      <a:pt x="1" y="1"/>
                    </a:cubicBezTo>
                    <a:close/>
                  </a:path>
                </a:pathLst>
              </a:custGeom>
              <a:solidFill>
                <a:srgbClr val="76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59;p11">
                <a:extLst>
                  <a:ext uri="{FF2B5EF4-FFF2-40B4-BE49-F238E27FC236}">
                    <a16:creationId xmlns:a16="http://schemas.microsoft.com/office/drawing/2014/main" id="{13960C5C-E408-6E0F-4200-2EC3400721E7}"/>
                  </a:ext>
                </a:extLst>
              </p:cNvPr>
              <p:cNvSpPr/>
              <p:nvPr/>
            </p:nvSpPr>
            <p:spPr>
              <a:xfrm>
                <a:off x="1279587" y="1853683"/>
                <a:ext cx="93433" cy="73188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40" extrusionOk="0">
                    <a:moveTo>
                      <a:pt x="904" y="1"/>
                    </a:moveTo>
                    <a:cubicBezTo>
                      <a:pt x="488" y="37"/>
                      <a:pt x="0" y="191"/>
                      <a:pt x="36" y="787"/>
                    </a:cubicBezTo>
                    <a:cubicBezTo>
                      <a:pt x="73" y="1131"/>
                      <a:pt x="452" y="1203"/>
                      <a:pt x="678" y="1240"/>
                    </a:cubicBezTo>
                    <a:lnTo>
                      <a:pt x="751" y="1240"/>
                    </a:lnTo>
                    <a:cubicBezTo>
                      <a:pt x="1130" y="1240"/>
                      <a:pt x="1582" y="1050"/>
                      <a:pt x="1582" y="525"/>
                    </a:cubicBezTo>
                    <a:cubicBezTo>
                      <a:pt x="1582" y="191"/>
                      <a:pt x="1284" y="1"/>
                      <a:pt x="940" y="1"/>
                    </a:cubicBezTo>
                    <a:close/>
                  </a:path>
                </a:pathLst>
              </a:custGeom>
              <a:solidFill>
                <a:srgbClr val="DF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60;p11">
                <a:extLst>
                  <a:ext uri="{FF2B5EF4-FFF2-40B4-BE49-F238E27FC236}">
                    <a16:creationId xmlns:a16="http://schemas.microsoft.com/office/drawing/2014/main" id="{644EF21E-221A-84DE-76A9-00BCDC7C7D5D}"/>
                  </a:ext>
                </a:extLst>
              </p:cNvPr>
              <p:cNvSpPr/>
              <p:nvPr/>
            </p:nvSpPr>
            <p:spPr>
              <a:xfrm>
                <a:off x="1468459" y="1840344"/>
                <a:ext cx="95616" cy="71063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204" extrusionOk="0">
                    <a:moveTo>
                      <a:pt x="832" y="1"/>
                    </a:moveTo>
                    <a:cubicBezTo>
                      <a:pt x="453" y="1"/>
                      <a:pt x="1" y="109"/>
                      <a:pt x="1" y="679"/>
                    </a:cubicBezTo>
                    <a:cubicBezTo>
                      <a:pt x="1" y="1013"/>
                      <a:pt x="344" y="1167"/>
                      <a:pt x="570" y="1203"/>
                    </a:cubicBezTo>
                    <a:lnTo>
                      <a:pt x="796" y="1203"/>
                    </a:lnTo>
                    <a:cubicBezTo>
                      <a:pt x="1131" y="1203"/>
                      <a:pt x="1511" y="1050"/>
                      <a:pt x="1547" y="598"/>
                    </a:cubicBezTo>
                    <a:cubicBezTo>
                      <a:pt x="1619" y="263"/>
                      <a:pt x="1285" y="37"/>
                      <a:pt x="941" y="1"/>
                    </a:cubicBezTo>
                    <a:close/>
                  </a:path>
                </a:pathLst>
              </a:custGeom>
              <a:solidFill>
                <a:srgbClr val="DF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61;p11">
                <a:extLst>
                  <a:ext uri="{FF2B5EF4-FFF2-40B4-BE49-F238E27FC236}">
                    <a16:creationId xmlns:a16="http://schemas.microsoft.com/office/drawing/2014/main" id="{477BEA32-26AB-FA58-6DBA-0AD5225BC57B}"/>
                  </a:ext>
                </a:extLst>
              </p:cNvPr>
              <p:cNvSpPr/>
              <p:nvPr/>
            </p:nvSpPr>
            <p:spPr>
              <a:xfrm>
                <a:off x="1165910" y="1571437"/>
                <a:ext cx="293519" cy="264185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4476" extrusionOk="0">
                    <a:moveTo>
                      <a:pt x="3807" y="0"/>
                    </a:moveTo>
                    <a:cubicBezTo>
                      <a:pt x="3436" y="0"/>
                      <a:pt x="3020" y="36"/>
                      <a:pt x="2604" y="109"/>
                    </a:cubicBezTo>
                    <a:cubicBezTo>
                      <a:pt x="1510" y="299"/>
                      <a:pt x="380" y="751"/>
                      <a:pt x="0" y="1808"/>
                    </a:cubicBezTo>
                    <a:lnTo>
                      <a:pt x="0" y="1953"/>
                    </a:lnTo>
                    <a:lnTo>
                      <a:pt x="82" y="4403"/>
                    </a:lnTo>
                    <a:cubicBezTo>
                      <a:pt x="82" y="4403"/>
                      <a:pt x="118" y="4439"/>
                      <a:pt x="154" y="4476"/>
                    </a:cubicBezTo>
                    <a:cubicBezTo>
                      <a:pt x="642" y="4177"/>
                      <a:pt x="1094" y="3797"/>
                      <a:pt x="1438" y="3345"/>
                    </a:cubicBezTo>
                    <a:lnTo>
                      <a:pt x="1772" y="2667"/>
                    </a:lnTo>
                    <a:lnTo>
                      <a:pt x="1772" y="2667"/>
                    </a:lnTo>
                    <a:cubicBezTo>
                      <a:pt x="1664" y="2749"/>
                      <a:pt x="1628" y="2785"/>
                      <a:pt x="1583" y="2785"/>
                    </a:cubicBezTo>
                    <a:cubicBezTo>
                      <a:pt x="1546" y="2785"/>
                      <a:pt x="1583" y="2667"/>
                      <a:pt x="1664" y="2523"/>
                    </a:cubicBezTo>
                    <a:cubicBezTo>
                      <a:pt x="1700" y="2441"/>
                      <a:pt x="1772" y="2369"/>
                      <a:pt x="1854" y="2297"/>
                    </a:cubicBezTo>
                    <a:cubicBezTo>
                      <a:pt x="1890" y="2071"/>
                      <a:pt x="1890" y="1881"/>
                      <a:pt x="1890" y="1655"/>
                    </a:cubicBezTo>
                    <a:lnTo>
                      <a:pt x="2116" y="1655"/>
                    </a:lnTo>
                    <a:cubicBezTo>
                      <a:pt x="2939" y="1655"/>
                      <a:pt x="3734" y="1356"/>
                      <a:pt x="4376" y="823"/>
                    </a:cubicBezTo>
                    <a:cubicBezTo>
                      <a:pt x="4638" y="633"/>
                      <a:pt x="4828" y="407"/>
                      <a:pt x="4973" y="145"/>
                    </a:cubicBezTo>
                    <a:cubicBezTo>
                      <a:pt x="4602" y="36"/>
                      <a:pt x="4223" y="0"/>
                      <a:pt x="3807" y="0"/>
                    </a:cubicBezTo>
                    <a:close/>
                  </a:path>
                </a:pathLst>
              </a:custGeom>
              <a:solidFill>
                <a:srgbClr val="DF97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62;p11">
                <a:extLst>
                  <a:ext uri="{FF2B5EF4-FFF2-40B4-BE49-F238E27FC236}">
                    <a16:creationId xmlns:a16="http://schemas.microsoft.com/office/drawing/2014/main" id="{744AF3C8-EEA5-A0AB-4818-943B6CAC916F}"/>
                  </a:ext>
                </a:extLst>
              </p:cNvPr>
              <p:cNvSpPr/>
              <p:nvPr/>
            </p:nvSpPr>
            <p:spPr>
              <a:xfrm>
                <a:off x="1257159" y="1706953"/>
                <a:ext cx="18179" cy="28862"/>
              </a:xfrm>
              <a:custGeom>
                <a:avLst/>
                <a:gdLst/>
                <a:ahLst/>
                <a:cxnLst/>
                <a:rect l="l" t="t" r="r" b="b"/>
                <a:pathLst>
                  <a:path w="308" h="489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226" y="73"/>
                      <a:pt x="154" y="145"/>
                      <a:pt x="118" y="227"/>
                    </a:cubicBezTo>
                    <a:cubicBezTo>
                      <a:pt x="37" y="371"/>
                      <a:pt x="0" y="489"/>
                      <a:pt x="37" y="489"/>
                    </a:cubicBezTo>
                    <a:cubicBezTo>
                      <a:pt x="82" y="489"/>
                      <a:pt x="118" y="453"/>
                      <a:pt x="226" y="371"/>
                    </a:cubicBezTo>
                    <a:cubicBezTo>
                      <a:pt x="263" y="263"/>
                      <a:pt x="308" y="109"/>
                      <a:pt x="308" y="1"/>
                    </a:cubicBezTo>
                    <a:close/>
                  </a:path>
                </a:pathLst>
              </a:custGeom>
              <a:solidFill>
                <a:srgbClr val="78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63;p11">
                <a:extLst>
                  <a:ext uri="{FF2B5EF4-FFF2-40B4-BE49-F238E27FC236}">
                    <a16:creationId xmlns:a16="http://schemas.microsoft.com/office/drawing/2014/main" id="{8CE7A59F-F7E7-10EA-289E-F67CB356AD14}"/>
                  </a:ext>
                </a:extLst>
              </p:cNvPr>
              <p:cNvSpPr/>
              <p:nvPr/>
            </p:nvSpPr>
            <p:spPr>
              <a:xfrm>
                <a:off x="1125893" y="1521386"/>
                <a:ext cx="331411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5550" extrusionOk="0">
                    <a:moveTo>
                      <a:pt x="4975" y="0"/>
                    </a:moveTo>
                    <a:cubicBezTo>
                      <a:pt x="4749" y="0"/>
                      <a:pt x="4524" y="16"/>
                      <a:pt x="4295" y="16"/>
                    </a:cubicBezTo>
                    <a:cubicBezTo>
                      <a:pt x="3355" y="125"/>
                      <a:pt x="2378" y="315"/>
                      <a:pt x="1546" y="848"/>
                    </a:cubicBezTo>
                    <a:cubicBezTo>
                      <a:pt x="724" y="1336"/>
                      <a:pt x="82" y="2241"/>
                      <a:pt x="0" y="3217"/>
                    </a:cubicBezTo>
                    <a:cubicBezTo>
                      <a:pt x="0" y="3443"/>
                      <a:pt x="0" y="3669"/>
                      <a:pt x="46" y="3895"/>
                    </a:cubicBezTo>
                    <a:cubicBezTo>
                      <a:pt x="82" y="4311"/>
                      <a:pt x="82" y="4691"/>
                      <a:pt x="118" y="5097"/>
                    </a:cubicBezTo>
                    <a:lnTo>
                      <a:pt x="498" y="5550"/>
                    </a:lnTo>
                    <a:cubicBezTo>
                      <a:pt x="1583" y="4799"/>
                      <a:pt x="2261" y="3443"/>
                      <a:pt x="2116" y="2087"/>
                    </a:cubicBezTo>
                    <a:cubicBezTo>
                      <a:pt x="2984" y="2087"/>
                      <a:pt x="3807" y="1861"/>
                      <a:pt x="4602" y="1481"/>
                    </a:cubicBezTo>
                    <a:cubicBezTo>
                      <a:pt x="4828" y="1373"/>
                      <a:pt x="5090" y="1219"/>
                      <a:pt x="5280" y="1029"/>
                    </a:cubicBezTo>
                    <a:cubicBezTo>
                      <a:pt x="5470" y="848"/>
                      <a:pt x="5615" y="577"/>
                      <a:pt x="5579" y="279"/>
                    </a:cubicBezTo>
                    <a:cubicBezTo>
                      <a:pt x="5579" y="242"/>
                      <a:pt x="5579" y="170"/>
                      <a:pt x="5543" y="125"/>
                    </a:cubicBezTo>
                    <a:cubicBezTo>
                      <a:pt x="5506" y="53"/>
                      <a:pt x="5389" y="53"/>
                      <a:pt x="5316" y="16"/>
                    </a:cubicBezTo>
                    <a:cubicBezTo>
                      <a:pt x="5202" y="4"/>
                      <a:pt x="5088" y="0"/>
                      <a:pt x="4975" y="0"/>
                    </a:cubicBezTo>
                    <a:close/>
                  </a:path>
                </a:pathLst>
              </a:custGeom>
              <a:solidFill>
                <a:srgbClr val="B07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64;p11">
                <a:extLst>
                  <a:ext uri="{FF2B5EF4-FFF2-40B4-BE49-F238E27FC236}">
                    <a16:creationId xmlns:a16="http://schemas.microsoft.com/office/drawing/2014/main" id="{D1EAA5B3-EEDE-4C41-949E-90FEACB48F1D}"/>
                  </a:ext>
                </a:extLst>
              </p:cNvPr>
              <p:cNvSpPr/>
              <p:nvPr/>
            </p:nvSpPr>
            <p:spPr>
              <a:xfrm>
                <a:off x="1077317" y="1814846"/>
                <a:ext cx="115330" cy="134866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2285" extrusionOk="0">
                    <a:moveTo>
                      <a:pt x="826" y="1"/>
                    </a:moveTo>
                    <a:cubicBezTo>
                      <a:pt x="566" y="1"/>
                      <a:pt x="312" y="91"/>
                      <a:pt x="191" y="315"/>
                    </a:cubicBezTo>
                    <a:cubicBezTo>
                      <a:pt x="1" y="695"/>
                      <a:pt x="109" y="1219"/>
                      <a:pt x="299" y="1563"/>
                    </a:cubicBezTo>
                    <a:cubicBezTo>
                      <a:pt x="589" y="2018"/>
                      <a:pt x="942" y="2284"/>
                      <a:pt x="1394" y="2284"/>
                    </a:cubicBezTo>
                    <a:cubicBezTo>
                      <a:pt x="1534" y="2284"/>
                      <a:pt x="1684" y="2258"/>
                      <a:pt x="1845" y="2205"/>
                    </a:cubicBezTo>
                    <a:lnTo>
                      <a:pt x="1953" y="1111"/>
                    </a:lnTo>
                    <a:cubicBezTo>
                      <a:pt x="1953" y="731"/>
                      <a:pt x="1727" y="352"/>
                      <a:pt x="1429" y="171"/>
                    </a:cubicBezTo>
                    <a:cubicBezTo>
                      <a:pt x="1275" y="67"/>
                      <a:pt x="1048" y="1"/>
                      <a:pt x="826" y="1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65;p11">
                <a:extLst>
                  <a:ext uri="{FF2B5EF4-FFF2-40B4-BE49-F238E27FC236}">
                    <a16:creationId xmlns:a16="http://schemas.microsoft.com/office/drawing/2014/main" id="{8C3EE728-D0AC-121A-A4D3-F032AF5EEB25}"/>
                  </a:ext>
                </a:extLst>
              </p:cNvPr>
              <p:cNvSpPr/>
              <p:nvPr/>
            </p:nvSpPr>
            <p:spPr>
              <a:xfrm>
                <a:off x="1110429" y="1844121"/>
                <a:ext cx="7578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330" extrusionOk="0">
                    <a:moveTo>
                      <a:pt x="77" y="0"/>
                    </a:moveTo>
                    <a:cubicBezTo>
                      <a:pt x="30" y="0"/>
                      <a:pt x="0" y="9"/>
                      <a:pt x="0" y="9"/>
                    </a:cubicBezTo>
                    <a:cubicBezTo>
                      <a:pt x="0" y="45"/>
                      <a:pt x="118" y="45"/>
                      <a:pt x="262" y="127"/>
                    </a:cubicBezTo>
                    <a:cubicBezTo>
                      <a:pt x="416" y="199"/>
                      <a:pt x="606" y="308"/>
                      <a:pt x="796" y="497"/>
                    </a:cubicBezTo>
                    <a:cubicBezTo>
                      <a:pt x="986" y="687"/>
                      <a:pt x="1094" y="877"/>
                      <a:pt x="1130" y="1067"/>
                    </a:cubicBezTo>
                    <a:cubicBezTo>
                      <a:pt x="1212" y="1212"/>
                      <a:pt x="1248" y="1329"/>
                      <a:pt x="1248" y="1329"/>
                    </a:cubicBezTo>
                    <a:cubicBezTo>
                      <a:pt x="1248" y="1329"/>
                      <a:pt x="1284" y="1212"/>
                      <a:pt x="1248" y="1031"/>
                    </a:cubicBezTo>
                    <a:cubicBezTo>
                      <a:pt x="1166" y="841"/>
                      <a:pt x="1058" y="615"/>
                      <a:pt x="868" y="389"/>
                    </a:cubicBezTo>
                    <a:cubicBezTo>
                      <a:pt x="678" y="199"/>
                      <a:pt x="452" y="82"/>
                      <a:pt x="262" y="45"/>
                    </a:cubicBezTo>
                    <a:cubicBezTo>
                      <a:pt x="190" y="9"/>
                      <a:pt x="124" y="0"/>
                      <a:pt x="77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66;p11">
                <a:extLst>
                  <a:ext uri="{FF2B5EF4-FFF2-40B4-BE49-F238E27FC236}">
                    <a16:creationId xmlns:a16="http://schemas.microsoft.com/office/drawing/2014/main" id="{747B6DAE-8879-048C-3E55-1ADAEA8C91B9}"/>
                  </a:ext>
                </a:extLst>
              </p:cNvPr>
              <p:cNvSpPr/>
              <p:nvPr/>
            </p:nvSpPr>
            <p:spPr>
              <a:xfrm>
                <a:off x="1137107" y="1857991"/>
                <a:ext cx="26737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69" extrusionOk="0">
                    <a:moveTo>
                      <a:pt x="190" y="0"/>
                    </a:moveTo>
                    <a:cubicBezTo>
                      <a:pt x="190" y="0"/>
                      <a:pt x="154" y="36"/>
                      <a:pt x="82" y="118"/>
                    </a:cubicBezTo>
                    <a:cubicBezTo>
                      <a:pt x="36" y="190"/>
                      <a:pt x="0" y="344"/>
                      <a:pt x="36" y="488"/>
                    </a:cubicBezTo>
                    <a:cubicBezTo>
                      <a:pt x="118" y="642"/>
                      <a:pt x="190" y="751"/>
                      <a:pt x="308" y="832"/>
                    </a:cubicBezTo>
                    <a:cubicBezTo>
                      <a:pt x="380" y="868"/>
                      <a:pt x="452" y="868"/>
                      <a:pt x="452" y="868"/>
                    </a:cubicBezTo>
                    <a:cubicBezTo>
                      <a:pt x="452" y="832"/>
                      <a:pt x="416" y="796"/>
                      <a:pt x="344" y="751"/>
                    </a:cubicBezTo>
                    <a:cubicBezTo>
                      <a:pt x="262" y="678"/>
                      <a:pt x="190" y="606"/>
                      <a:pt x="190" y="452"/>
                    </a:cubicBezTo>
                    <a:cubicBezTo>
                      <a:pt x="154" y="344"/>
                      <a:pt x="154" y="226"/>
                      <a:pt x="154" y="154"/>
                    </a:cubicBezTo>
                    <a:cubicBezTo>
                      <a:pt x="190" y="73"/>
                      <a:pt x="226" y="0"/>
                      <a:pt x="190" y="0"/>
                    </a:cubicBezTo>
                    <a:close/>
                  </a:path>
                </a:pathLst>
              </a:custGeom>
              <a:solidFill>
                <a:srgbClr val="7A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67;p11">
                <a:extLst>
                  <a:ext uri="{FF2B5EF4-FFF2-40B4-BE49-F238E27FC236}">
                    <a16:creationId xmlns:a16="http://schemas.microsoft.com/office/drawing/2014/main" id="{72979637-572C-6EA0-0639-5C1B5A62390E}"/>
                  </a:ext>
                </a:extLst>
              </p:cNvPr>
              <p:cNvSpPr/>
              <p:nvPr/>
            </p:nvSpPr>
            <p:spPr>
              <a:xfrm>
                <a:off x="1092781" y="1842527"/>
                <a:ext cx="91308" cy="84343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429" extrusionOk="0">
                    <a:moveTo>
                      <a:pt x="299" y="0"/>
                    </a:moveTo>
                    <a:lnTo>
                      <a:pt x="299" y="36"/>
                    </a:lnTo>
                    <a:lnTo>
                      <a:pt x="417" y="36"/>
                    </a:lnTo>
                    <a:cubicBezTo>
                      <a:pt x="381" y="36"/>
                      <a:pt x="335" y="0"/>
                      <a:pt x="299" y="0"/>
                    </a:cubicBezTo>
                    <a:close/>
                    <a:moveTo>
                      <a:pt x="299" y="36"/>
                    </a:moveTo>
                    <a:lnTo>
                      <a:pt x="299" y="36"/>
                    </a:lnTo>
                    <a:cubicBezTo>
                      <a:pt x="1" y="226"/>
                      <a:pt x="335" y="868"/>
                      <a:pt x="489" y="1058"/>
                    </a:cubicBezTo>
                    <a:cubicBezTo>
                      <a:pt x="679" y="1284"/>
                      <a:pt x="977" y="1429"/>
                      <a:pt x="1239" y="1429"/>
                    </a:cubicBezTo>
                    <a:cubicBezTo>
                      <a:pt x="1321" y="1429"/>
                      <a:pt x="1393" y="1392"/>
                      <a:pt x="1429" y="1392"/>
                    </a:cubicBezTo>
                    <a:cubicBezTo>
                      <a:pt x="1465" y="1392"/>
                      <a:pt x="1511" y="1392"/>
                      <a:pt x="1547" y="1356"/>
                    </a:cubicBezTo>
                    <a:lnTo>
                      <a:pt x="1547" y="1320"/>
                    </a:lnTo>
                    <a:cubicBezTo>
                      <a:pt x="1511" y="1320"/>
                      <a:pt x="1511" y="1239"/>
                      <a:pt x="1465" y="1166"/>
                    </a:cubicBezTo>
                    <a:cubicBezTo>
                      <a:pt x="1393" y="976"/>
                      <a:pt x="1321" y="787"/>
                      <a:pt x="1203" y="642"/>
                    </a:cubicBezTo>
                    <a:cubicBezTo>
                      <a:pt x="1167" y="606"/>
                      <a:pt x="1131" y="561"/>
                      <a:pt x="1095" y="524"/>
                    </a:cubicBezTo>
                    <a:cubicBezTo>
                      <a:pt x="1059" y="452"/>
                      <a:pt x="977" y="416"/>
                      <a:pt x="941" y="380"/>
                    </a:cubicBezTo>
                    <a:cubicBezTo>
                      <a:pt x="941" y="380"/>
                      <a:pt x="941" y="416"/>
                      <a:pt x="905" y="416"/>
                    </a:cubicBezTo>
                    <a:cubicBezTo>
                      <a:pt x="905" y="488"/>
                      <a:pt x="905" y="606"/>
                      <a:pt x="941" y="714"/>
                    </a:cubicBezTo>
                    <a:cubicBezTo>
                      <a:pt x="941" y="868"/>
                      <a:pt x="1013" y="940"/>
                      <a:pt x="1095" y="1013"/>
                    </a:cubicBezTo>
                    <a:cubicBezTo>
                      <a:pt x="1167" y="1058"/>
                      <a:pt x="1203" y="1094"/>
                      <a:pt x="1203" y="1130"/>
                    </a:cubicBezTo>
                    <a:lnTo>
                      <a:pt x="1167" y="1130"/>
                    </a:lnTo>
                    <a:cubicBezTo>
                      <a:pt x="1131" y="1130"/>
                      <a:pt x="1095" y="1130"/>
                      <a:pt x="1059" y="1094"/>
                    </a:cubicBezTo>
                    <a:cubicBezTo>
                      <a:pt x="941" y="1013"/>
                      <a:pt x="869" y="904"/>
                      <a:pt x="787" y="750"/>
                    </a:cubicBezTo>
                    <a:cubicBezTo>
                      <a:pt x="751" y="606"/>
                      <a:pt x="787" y="452"/>
                      <a:pt x="833" y="380"/>
                    </a:cubicBezTo>
                    <a:cubicBezTo>
                      <a:pt x="869" y="380"/>
                      <a:pt x="869" y="335"/>
                      <a:pt x="869" y="335"/>
                    </a:cubicBezTo>
                    <a:cubicBezTo>
                      <a:pt x="751" y="262"/>
                      <a:pt x="643" y="190"/>
                      <a:pt x="561" y="154"/>
                    </a:cubicBezTo>
                    <a:cubicBezTo>
                      <a:pt x="417" y="72"/>
                      <a:pt x="299" y="72"/>
                      <a:pt x="299" y="36"/>
                    </a:cubicBezTo>
                    <a:close/>
                  </a:path>
                </a:pathLst>
              </a:custGeom>
              <a:solidFill>
                <a:srgbClr val="DB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68;p11">
                <a:extLst>
                  <a:ext uri="{FF2B5EF4-FFF2-40B4-BE49-F238E27FC236}">
                    <a16:creationId xmlns:a16="http://schemas.microsoft.com/office/drawing/2014/main" id="{7C9EE7CF-DDF0-2E06-156E-815DB25BE46C}"/>
                  </a:ext>
                </a:extLst>
              </p:cNvPr>
              <p:cNvSpPr/>
              <p:nvPr/>
            </p:nvSpPr>
            <p:spPr>
              <a:xfrm>
                <a:off x="1110429" y="1844652"/>
                <a:ext cx="73660" cy="75844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285" extrusionOk="0">
                    <a:moveTo>
                      <a:pt x="0" y="0"/>
                    </a:moveTo>
                    <a:cubicBezTo>
                      <a:pt x="0" y="36"/>
                      <a:pt x="118" y="36"/>
                      <a:pt x="262" y="118"/>
                    </a:cubicBezTo>
                    <a:cubicBezTo>
                      <a:pt x="344" y="154"/>
                      <a:pt x="452" y="226"/>
                      <a:pt x="570" y="299"/>
                    </a:cubicBezTo>
                    <a:cubicBezTo>
                      <a:pt x="570" y="262"/>
                      <a:pt x="570" y="262"/>
                      <a:pt x="606" y="262"/>
                    </a:cubicBezTo>
                    <a:cubicBezTo>
                      <a:pt x="452" y="154"/>
                      <a:pt x="262" y="36"/>
                      <a:pt x="118" y="0"/>
                    </a:cubicBezTo>
                    <a:close/>
                    <a:moveTo>
                      <a:pt x="642" y="299"/>
                    </a:moveTo>
                    <a:lnTo>
                      <a:pt x="642" y="344"/>
                    </a:lnTo>
                    <a:cubicBezTo>
                      <a:pt x="678" y="380"/>
                      <a:pt x="760" y="416"/>
                      <a:pt x="796" y="488"/>
                    </a:cubicBezTo>
                    <a:cubicBezTo>
                      <a:pt x="832" y="525"/>
                      <a:pt x="868" y="570"/>
                      <a:pt x="904" y="606"/>
                    </a:cubicBezTo>
                    <a:cubicBezTo>
                      <a:pt x="868" y="525"/>
                      <a:pt x="796" y="488"/>
                      <a:pt x="760" y="416"/>
                    </a:cubicBezTo>
                    <a:cubicBezTo>
                      <a:pt x="714" y="380"/>
                      <a:pt x="678" y="344"/>
                      <a:pt x="642" y="299"/>
                    </a:cubicBezTo>
                    <a:close/>
                    <a:moveTo>
                      <a:pt x="1166" y="1130"/>
                    </a:moveTo>
                    <a:lnTo>
                      <a:pt x="1166" y="1130"/>
                    </a:lnTo>
                    <a:cubicBezTo>
                      <a:pt x="1212" y="1203"/>
                      <a:pt x="1212" y="1284"/>
                      <a:pt x="1248" y="1284"/>
                    </a:cubicBezTo>
                    <a:cubicBezTo>
                      <a:pt x="1248" y="1284"/>
                      <a:pt x="1212" y="1248"/>
                      <a:pt x="1212" y="1203"/>
                    </a:cubicBezTo>
                    <a:cubicBezTo>
                      <a:pt x="1212" y="1166"/>
                      <a:pt x="1212" y="1166"/>
                      <a:pt x="1166" y="1130"/>
                    </a:cubicBezTo>
                    <a:close/>
                  </a:path>
                </a:pathLst>
              </a:custGeom>
              <a:solidFill>
                <a:srgbClr val="76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69;p11">
                <a:extLst>
                  <a:ext uri="{FF2B5EF4-FFF2-40B4-BE49-F238E27FC236}">
                    <a16:creationId xmlns:a16="http://schemas.microsoft.com/office/drawing/2014/main" id="{BC802646-D7ED-8878-09E4-C01D45634A1F}"/>
                  </a:ext>
                </a:extLst>
              </p:cNvPr>
              <p:cNvSpPr/>
              <p:nvPr/>
            </p:nvSpPr>
            <p:spPr>
              <a:xfrm>
                <a:off x="1137107" y="1860116"/>
                <a:ext cx="26737" cy="49166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33" extrusionOk="0">
                    <a:moveTo>
                      <a:pt x="154" y="0"/>
                    </a:moveTo>
                    <a:cubicBezTo>
                      <a:pt x="118" y="0"/>
                      <a:pt x="118" y="0"/>
                      <a:pt x="118" y="37"/>
                    </a:cubicBezTo>
                    <a:cubicBezTo>
                      <a:pt x="118" y="37"/>
                      <a:pt x="118" y="82"/>
                      <a:pt x="82" y="82"/>
                    </a:cubicBezTo>
                    <a:cubicBezTo>
                      <a:pt x="36" y="154"/>
                      <a:pt x="0" y="308"/>
                      <a:pt x="36" y="452"/>
                    </a:cubicBezTo>
                    <a:cubicBezTo>
                      <a:pt x="118" y="606"/>
                      <a:pt x="190" y="715"/>
                      <a:pt x="308" y="796"/>
                    </a:cubicBezTo>
                    <a:cubicBezTo>
                      <a:pt x="344" y="832"/>
                      <a:pt x="380" y="832"/>
                      <a:pt x="416" y="832"/>
                    </a:cubicBezTo>
                    <a:lnTo>
                      <a:pt x="452" y="832"/>
                    </a:lnTo>
                    <a:cubicBezTo>
                      <a:pt x="452" y="796"/>
                      <a:pt x="416" y="760"/>
                      <a:pt x="344" y="715"/>
                    </a:cubicBezTo>
                    <a:cubicBezTo>
                      <a:pt x="262" y="642"/>
                      <a:pt x="190" y="570"/>
                      <a:pt x="190" y="416"/>
                    </a:cubicBezTo>
                    <a:cubicBezTo>
                      <a:pt x="154" y="308"/>
                      <a:pt x="154" y="190"/>
                      <a:pt x="154" y="118"/>
                    </a:cubicBezTo>
                    <a:cubicBezTo>
                      <a:pt x="190" y="118"/>
                      <a:pt x="190" y="82"/>
                      <a:pt x="190" y="82"/>
                    </a:cubicBezTo>
                    <a:lnTo>
                      <a:pt x="190" y="37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76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70;p11">
                <a:extLst>
                  <a:ext uri="{FF2B5EF4-FFF2-40B4-BE49-F238E27FC236}">
                    <a16:creationId xmlns:a16="http://schemas.microsoft.com/office/drawing/2014/main" id="{A3BB95AA-0461-4AB6-A5D3-FB4F5137EC32}"/>
                  </a:ext>
                </a:extLst>
              </p:cNvPr>
              <p:cNvSpPr/>
              <p:nvPr/>
            </p:nvSpPr>
            <p:spPr>
              <a:xfrm>
                <a:off x="1125893" y="2996181"/>
                <a:ext cx="634020" cy="109369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853" extrusionOk="0">
                    <a:moveTo>
                      <a:pt x="10515" y="1"/>
                    </a:moveTo>
                    <a:cubicBezTo>
                      <a:pt x="10325" y="82"/>
                      <a:pt x="10135" y="154"/>
                      <a:pt x="9991" y="191"/>
                    </a:cubicBezTo>
                    <a:cubicBezTo>
                      <a:pt x="9087" y="453"/>
                      <a:pt x="8137" y="643"/>
                      <a:pt x="7197" y="760"/>
                    </a:cubicBezTo>
                    <a:cubicBezTo>
                      <a:pt x="6589" y="828"/>
                      <a:pt x="5978" y="859"/>
                      <a:pt x="5365" y="859"/>
                    </a:cubicBezTo>
                    <a:cubicBezTo>
                      <a:pt x="3630" y="859"/>
                      <a:pt x="1888" y="616"/>
                      <a:pt x="190" y="308"/>
                    </a:cubicBezTo>
                    <a:cubicBezTo>
                      <a:pt x="118" y="606"/>
                      <a:pt x="82" y="950"/>
                      <a:pt x="0" y="1248"/>
                    </a:cubicBezTo>
                    <a:cubicBezTo>
                      <a:pt x="118" y="1284"/>
                      <a:pt x="226" y="1321"/>
                      <a:pt x="344" y="1357"/>
                    </a:cubicBezTo>
                    <a:cubicBezTo>
                      <a:pt x="1130" y="1547"/>
                      <a:pt x="1962" y="1628"/>
                      <a:pt x="2758" y="1737"/>
                    </a:cubicBezTo>
                    <a:cubicBezTo>
                      <a:pt x="3617" y="1811"/>
                      <a:pt x="4475" y="1853"/>
                      <a:pt x="5334" y="1853"/>
                    </a:cubicBezTo>
                    <a:cubicBezTo>
                      <a:pt x="5831" y="1853"/>
                      <a:pt x="6329" y="1839"/>
                      <a:pt x="6826" y="1809"/>
                    </a:cubicBezTo>
                    <a:cubicBezTo>
                      <a:pt x="8137" y="1700"/>
                      <a:pt x="9539" y="1511"/>
                      <a:pt x="10741" y="1022"/>
                    </a:cubicBezTo>
                    <a:cubicBezTo>
                      <a:pt x="10669" y="679"/>
                      <a:pt x="10587" y="344"/>
                      <a:pt x="10515" y="1"/>
                    </a:cubicBezTo>
                    <a:close/>
                  </a:path>
                </a:pathLst>
              </a:custGeom>
              <a:solidFill>
                <a:srgbClr val="6D97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71;p11">
                <a:extLst>
                  <a:ext uri="{FF2B5EF4-FFF2-40B4-BE49-F238E27FC236}">
                    <a16:creationId xmlns:a16="http://schemas.microsoft.com/office/drawing/2014/main" id="{6C6363B2-6DC0-33AA-6370-12F458243F66}"/>
                  </a:ext>
                </a:extLst>
              </p:cNvPr>
              <p:cNvSpPr/>
              <p:nvPr/>
            </p:nvSpPr>
            <p:spPr>
              <a:xfrm>
                <a:off x="1032519" y="2454059"/>
                <a:ext cx="638269" cy="720429"/>
              </a:xfrm>
              <a:custGeom>
                <a:avLst/>
                <a:gdLst/>
                <a:ahLst/>
                <a:cxnLst/>
                <a:rect l="l" t="t" r="r" b="b"/>
                <a:pathLst>
                  <a:path w="10814" h="12206" extrusionOk="0">
                    <a:moveTo>
                      <a:pt x="2532" y="0"/>
                    </a:moveTo>
                    <a:lnTo>
                      <a:pt x="0" y="10280"/>
                    </a:lnTo>
                    <a:lnTo>
                      <a:pt x="7730" y="12205"/>
                    </a:lnTo>
                    <a:lnTo>
                      <a:pt x="10813" y="2179"/>
                    </a:lnTo>
                    <a:lnTo>
                      <a:pt x="2532" y="0"/>
                    </a:lnTo>
                    <a:close/>
                  </a:path>
                </a:pathLst>
              </a:custGeom>
              <a:solidFill>
                <a:srgbClr val="86C7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672;p11">
                <a:extLst>
                  <a:ext uri="{FF2B5EF4-FFF2-40B4-BE49-F238E27FC236}">
                    <a16:creationId xmlns:a16="http://schemas.microsoft.com/office/drawing/2014/main" id="{D016BC55-D829-B57C-96F7-14E46A230D02}"/>
                  </a:ext>
                </a:extLst>
              </p:cNvPr>
              <p:cNvSpPr/>
              <p:nvPr/>
            </p:nvSpPr>
            <p:spPr>
              <a:xfrm>
                <a:off x="896945" y="2494077"/>
                <a:ext cx="431750" cy="507003"/>
              </a:xfrm>
              <a:custGeom>
                <a:avLst/>
                <a:gdLst/>
                <a:ahLst/>
                <a:cxnLst/>
                <a:rect l="l" t="t" r="r" b="b"/>
                <a:pathLst>
                  <a:path w="7315" h="8590" extrusionOk="0">
                    <a:moveTo>
                      <a:pt x="1095" y="0"/>
                    </a:moveTo>
                    <a:cubicBezTo>
                      <a:pt x="869" y="416"/>
                      <a:pt x="715" y="868"/>
                      <a:pt x="534" y="1275"/>
                    </a:cubicBezTo>
                    <a:cubicBezTo>
                      <a:pt x="191" y="2179"/>
                      <a:pt x="1" y="3273"/>
                      <a:pt x="82" y="4295"/>
                    </a:cubicBezTo>
                    <a:cubicBezTo>
                      <a:pt x="154" y="4973"/>
                      <a:pt x="570" y="5615"/>
                      <a:pt x="1059" y="6103"/>
                    </a:cubicBezTo>
                    <a:cubicBezTo>
                      <a:pt x="1583" y="6591"/>
                      <a:pt x="2189" y="6925"/>
                      <a:pt x="2831" y="7233"/>
                    </a:cubicBezTo>
                    <a:cubicBezTo>
                      <a:pt x="4033" y="7830"/>
                      <a:pt x="5281" y="8282"/>
                      <a:pt x="6592" y="8589"/>
                    </a:cubicBezTo>
                    <a:cubicBezTo>
                      <a:pt x="6863" y="7983"/>
                      <a:pt x="7125" y="7378"/>
                      <a:pt x="7315" y="6781"/>
                    </a:cubicBezTo>
                    <a:cubicBezTo>
                      <a:pt x="6935" y="6591"/>
                      <a:pt x="6556" y="6365"/>
                      <a:pt x="6221" y="6103"/>
                    </a:cubicBezTo>
                    <a:cubicBezTo>
                      <a:pt x="5425" y="5497"/>
                      <a:pt x="4485" y="4936"/>
                      <a:pt x="3807" y="4258"/>
                    </a:cubicBezTo>
                    <a:lnTo>
                      <a:pt x="3807" y="4213"/>
                    </a:lnTo>
                    <a:cubicBezTo>
                      <a:pt x="3509" y="3987"/>
                      <a:pt x="3319" y="3725"/>
                      <a:pt x="3283" y="3390"/>
                    </a:cubicBezTo>
                    <a:cubicBezTo>
                      <a:pt x="3283" y="3237"/>
                      <a:pt x="3283" y="3083"/>
                      <a:pt x="3319" y="2938"/>
                    </a:cubicBezTo>
                    <a:cubicBezTo>
                      <a:pt x="3355" y="2450"/>
                      <a:pt x="3581" y="1953"/>
                      <a:pt x="3807" y="1546"/>
                    </a:cubicBezTo>
                    <a:cubicBezTo>
                      <a:pt x="2867" y="1094"/>
                      <a:pt x="1927" y="597"/>
                      <a:pt x="1095" y="0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673;p11">
                <a:extLst>
                  <a:ext uri="{FF2B5EF4-FFF2-40B4-BE49-F238E27FC236}">
                    <a16:creationId xmlns:a16="http://schemas.microsoft.com/office/drawing/2014/main" id="{E8739881-9210-7894-D98D-39B5213C8442}"/>
                  </a:ext>
                </a:extLst>
              </p:cNvPr>
              <p:cNvSpPr/>
              <p:nvPr/>
            </p:nvSpPr>
            <p:spPr>
              <a:xfrm>
                <a:off x="1464210" y="2078381"/>
                <a:ext cx="106772" cy="208645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3535" extrusionOk="0">
                    <a:moveTo>
                      <a:pt x="561" y="0"/>
                    </a:moveTo>
                    <a:cubicBezTo>
                      <a:pt x="371" y="0"/>
                      <a:pt x="190" y="36"/>
                      <a:pt x="0" y="36"/>
                    </a:cubicBezTo>
                    <a:cubicBezTo>
                      <a:pt x="1275" y="488"/>
                      <a:pt x="1655" y="2034"/>
                      <a:pt x="1203" y="3345"/>
                    </a:cubicBezTo>
                    <a:cubicBezTo>
                      <a:pt x="1159" y="3460"/>
                      <a:pt x="1250" y="3535"/>
                      <a:pt x="1337" y="3535"/>
                    </a:cubicBezTo>
                    <a:cubicBezTo>
                      <a:pt x="1395" y="3535"/>
                      <a:pt x="1451" y="3502"/>
                      <a:pt x="1465" y="3427"/>
                    </a:cubicBezTo>
                    <a:cubicBezTo>
                      <a:pt x="1727" y="2667"/>
                      <a:pt x="1809" y="1727"/>
                      <a:pt x="1465" y="977"/>
                    </a:cubicBezTo>
                    <a:cubicBezTo>
                      <a:pt x="1239" y="525"/>
                      <a:pt x="941" y="226"/>
                      <a:pt x="561" y="0"/>
                    </a:cubicBezTo>
                    <a:close/>
                  </a:path>
                </a:pathLst>
              </a:custGeom>
              <a:solidFill>
                <a:srgbClr val="36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674;p11">
                <a:extLst>
                  <a:ext uri="{FF2B5EF4-FFF2-40B4-BE49-F238E27FC236}">
                    <a16:creationId xmlns:a16="http://schemas.microsoft.com/office/drawing/2014/main" id="{D0654532-6B1C-2C8B-8FBA-524F0E508308}"/>
                  </a:ext>
                </a:extLst>
              </p:cNvPr>
              <p:cNvSpPr/>
              <p:nvPr/>
            </p:nvSpPr>
            <p:spPr>
              <a:xfrm>
                <a:off x="1210708" y="2098095"/>
                <a:ext cx="88652" cy="23113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916" extrusionOk="0">
                    <a:moveTo>
                      <a:pt x="1167" y="1"/>
                    </a:moveTo>
                    <a:cubicBezTo>
                      <a:pt x="1013" y="154"/>
                      <a:pt x="905" y="263"/>
                      <a:pt x="787" y="417"/>
                    </a:cubicBezTo>
                    <a:cubicBezTo>
                      <a:pt x="1" y="1547"/>
                      <a:pt x="489" y="2641"/>
                      <a:pt x="869" y="3807"/>
                    </a:cubicBezTo>
                    <a:cubicBezTo>
                      <a:pt x="883" y="3883"/>
                      <a:pt x="940" y="3916"/>
                      <a:pt x="998" y="3916"/>
                    </a:cubicBezTo>
                    <a:cubicBezTo>
                      <a:pt x="1085" y="3916"/>
                      <a:pt x="1174" y="3843"/>
                      <a:pt x="1131" y="3735"/>
                    </a:cubicBezTo>
                    <a:cubicBezTo>
                      <a:pt x="824" y="2785"/>
                      <a:pt x="372" y="1881"/>
                      <a:pt x="824" y="905"/>
                    </a:cubicBezTo>
                    <a:cubicBezTo>
                      <a:pt x="977" y="570"/>
                      <a:pt x="1240" y="299"/>
                      <a:pt x="1502" y="118"/>
                    </a:cubicBezTo>
                    <a:lnTo>
                      <a:pt x="1502" y="118"/>
                    </a:lnTo>
                    <a:cubicBezTo>
                      <a:pt x="1466" y="127"/>
                      <a:pt x="1432" y="132"/>
                      <a:pt x="1400" y="132"/>
                    </a:cubicBezTo>
                    <a:cubicBezTo>
                      <a:pt x="1302" y="132"/>
                      <a:pt x="1222" y="89"/>
                      <a:pt x="1167" y="1"/>
                    </a:cubicBezTo>
                    <a:close/>
                  </a:path>
                </a:pathLst>
              </a:custGeom>
              <a:solidFill>
                <a:srgbClr val="36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675;p11">
                <a:extLst>
                  <a:ext uri="{FF2B5EF4-FFF2-40B4-BE49-F238E27FC236}">
                    <a16:creationId xmlns:a16="http://schemas.microsoft.com/office/drawing/2014/main" id="{88092166-D5FC-5CDC-5168-8D63E334D3F1}"/>
                  </a:ext>
                </a:extLst>
              </p:cNvPr>
              <p:cNvSpPr/>
              <p:nvPr/>
            </p:nvSpPr>
            <p:spPr>
              <a:xfrm>
                <a:off x="1188339" y="2253914"/>
                <a:ext cx="153695" cy="153222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2596" extrusionOk="0">
                    <a:moveTo>
                      <a:pt x="1320" y="1"/>
                    </a:moveTo>
                    <a:cubicBezTo>
                      <a:pt x="606" y="1"/>
                      <a:pt x="0" y="597"/>
                      <a:pt x="0" y="1321"/>
                    </a:cubicBezTo>
                    <a:cubicBezTo>
                      <a:pt x="0" y="2035"/>
                      <a:pt x="606" y="2595"/>
                      <a:pt x="1320" y="2595"/>
                    </a:cubicBezTo>
                    <a:cubicBezTo>
                      <a:pt x="2034" y="2595"/>
                      <a:pt x="2604" y="2035"/>
                      <a:pt x="2604" y="1321"/>
                    </a:cubicBezTo>
                    <a:cubicBezTo>
                      <a:pt x="2604" y="597"/>
                      <a:pt x="2034" y="1"/>
                      <a:pt x="1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676;p11">
                <a:extLst>
                  <a:ext uri="{FF2B5EF4-FFF2-40B4-BE49-F238E27FC236}">
                    <a16:creationId xmlns:a16="http://schemas.microsoft.com/office/drawing/2014/main" id="{CE963395-A224-C6D8-0AA6-8E06D8239B7E}"/>
                  </a:ext>
                </a:extLst>
              </p:cNvPr>
              <p:cNvSpPr/>
              <p:nvPr/>
            </p:nvSpPr>
            <p:spPr>
              <a:xfrm>
                <a:off x="1228356" y="2296056"/>
                <a:ext cx="73660" cy="71063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204" extrusionOk="0">
                    <a:moveTo>
                      <a:pt x="642" y="1"/>
                    </a:moveTo>
                    <a:cubicBezTo>
                      <a:pt x="299" y="1"/>
                      <a:pt x="0" y="263"/>
                      <a:pt x="0" y="607"/>
                    </a:cubicBezTo>
                    <a:cubicBezTo>
                      <a:pt x="0" y="941"/>
                      <a:pt x="299" y="1203"/>
                      <a:pt x="642" y="1203"/>
                    </a:cubicBezTo>
                    <a:cubicBezTo>
                      <a:pt x="977" y="1203"/>
                      <a:pt x="1248" y="941"/>
                      <a:pt x="1248" y="607"/>
                    </a:cubicBezTo>
                    <a:cubicBezTo>
                      <a:pt x="1248" y="263"/>
                      <a:pt x="977" y="1"/>
                      <a:pt x="642" y="1"/>
                    </a:cubicBezTo>
                    <a:close/>
                  </a:path>
                </a:pathLst>
              </a:custGeom>
              <a:solidFill>
                <a:srgbClr val="405C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677;p11">
                <a:extLst>
                  <a:ext uri="{FF2B5EF4-FFF2-40B4-BE49-F238E27FC236}">
                    <a16:creationId xmlns:a16="http://schemas.microsoft.com/office/drawing/2014/main" id="{15DAFCF7-BC15-C07B-7DEA-3F7ABBE4D6C1}"/>
                  </a:ext>
                </a:extLst>
              </p:cNvPr>
              <p:cNvSpPr/>
              <p:nvPr/>
            </p:nvSpPr>
            <p:spPr>
              <a:xfrm>
                <a:off x="1637618" y="2211772"/>
                <a:ext cx="31046" cy="36239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6140" extrusionOk="0">
                    <a:moveTo>
                      <a:pt x="191" y="0"/>
                    </a:moveTo>
                    <a:cubicBezTo>
                      <a:pt x="145" y="0"/>
                      <a:pt x="145" y="73"/>
                      <a:pt x="109" y="226"/>
                    </a:cubicBezTo>
                    <a:cubicBezTo>
                      <a:pt x="109" y="371"/>
                      <a:pt x="73" y="597"/>
                      <a:pt x="73" y="905"/>
                    </a:cubicBezTo>
                    <a:cubicBezTo>
                      <a:pt x="37" y="1429"/>
                      <a:pt x="1" y="2215"/>
                      <a:pt x="73" y="3083"/>
                    </a:cubicBezTo>
                    <a:cubicBezTo>
                      <a:pt x="109" y="3915"/>
                      <a:pt x="227" y="4702"/>
                      <a:pt x="299" y="5235"/>
                    </a:cubicBezTo>
                    <a:cubicBezTo>
                      <a:pt x="335" y="5533"/>
                      <a:pt x="417" y="5760"/>
                      <a:pt x="453" y="5913"/>
                    </a:cubicBezTo>
                    <a:cubicBezTo>
                      <a:pt x="453" y="6058"/>
                      <a:pt x="489" y="6139"/>
                      <a:pt x="489" y="6139"/>
                    </a:cubicBezTo>
                    <a:cubicBezTo>
                      <a:pt x="525" y="6139"/>
                      <a:pt x="453" y="5796"/>
                      <a:pt x="371" y="5235"/>
                    </a:cubicBezTo>
                    <a:cubicBezTo>
                      <a:pt x="335" y="4666"/>
                      <a:pt x="227" y="3915"/>
                      <a:pt x="191" y="3047"/>
                    </a:cubicBezTo>
                    <a:cubicBezTo>
                      <a:pt x="145" y="2215"/>
                      <a:pt x="145" y="1465"/>
                      <a:pt x="145" y="905"/>
                    </a:cubicBezTo>
                    <a:cubicBezTo>
                      <a:pt x="145" y="335"/>
                      <a:pt x="191" y="0"/>
                      <a:pt x="191" y="0"/>
                    </a:cubicBezTo>
                    <a:close/>
                  </a:path>
                </a:pathLst>
              </a:custGeom>
              <a:solidFill>
                <a:srgbClr val="425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678;p11">
                <a:extLst>
                  <a:ext uri="{FF2B5EF4-FFF2-40B4-BE49-F238E27FC236}">
                    <a16:creationId xmlns:a16="http://schemas.microsoft.com/office/drawing/2014/main" id="{4ADF1050-EB25-99EE-8CD4-DD2EDE835FD4}"/>
                  </a:ext>
                </a:extLst>
              </p:cNvPr>
              <p:cNvSpPr/>
              <p:nvPr/>
            </p:nvSpPr>
            <p:spPr>
              <a:xfrm>
                <a:off x="1468459" y="2273687"/>
                <a:ext cx="108956" cy="196073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3322" extrusionOk="0">
                    <a:moveTo>
                      <a:pt x="1248" y="0"/>
                    </a:moveTo>
                    <a:cubicBezTo>
                      <a:pt x="832" y="36"/>
                      <a:pt x="489" y="796"/>
                      <a:pt x="344" y="1094"/>
                    </a:cubicBezTo>
                    <a:cubicBezTo>
                      <a:pt x="73" y="1664"/>
                      <a:pt x="1" y="2260"/>
                      <a:pt x="37" y="2866"/>
                    </a:cubicBezTo>
                    <a:cubicBezTo>
                      <a:pt x="55" y="2920"/>
                      <a:pt x="102" y="2948"/>
                      <a:pt x="141" y="2948"/>
                    </a:cubicBezTo>
                    <a:cubicBezTo>
                      <a:pt x="179" y="2948"/>
                      <a:pt x="209" y="2920"/>
                      <a:pt x="191" y="2866"/>
                    </a:cubicBezTo>
                    <a:cubicBezTo>
                      <a:pt x="73" y="1926"/>
                      <a:pt x="417" y="940"/>
                      <a:pt x="1095" y="262"/>
                    </a:cubicBezTo>
                    <a:cubicBezTo>
                      <a:pt x="1128" y="224"/>
                      <a:pt x="1160" y="208"/>
                      <a:pt x="1191" y="208"/>
                    </a:cubicBezTo>
                    <a:cubicBezTo>
                      <a:pt x="1373" y="208"/>
                      <a:pt x="1516" y="775"/>
                      <a:pt x="1547" y="868"/>
                    </a:cubicBezTo>
                    <a:cubicBezTo>
                      <a:pt x="1619" y="1130"/>
                      <a:pt x="1619" y="1392"/>
                      <a:pt x="1655" y="1700"/>
                    </a:cubicBezTo>
                    <a:cubicBezTo>
                      <a:pt x="1700" y="2224"/>
                      <a:pt x="1583" y="2749"/>
                      <a:pt x="1393" y="3246"/>
                    </a:cubicBezTo>
                    <a:cubicBezTo>
                      <a:pt x="1371" y="3291"/>
                      <a:pt x="1421" y="3321"/>
                      <a:pt x="1471" y="3321"/>
                    </a:cubicBezTo>
                    <a:cubicBezTo>
                      <a:pt x="1502" y="3321"/>
                      <a:pt x="1533" y="3310"/>
                      <a:pt x="1547" y="3282"/>
                    </a:cubicBezTo>
                    <a:cubicBezTo>
                      <a:pt x="1773" y="2640"/>
                      <a:pt x="1845" y="1998"/>
                      <a:pt x="1773" y="1320"/>
                    </a:cubicBezTo>
                    <a:cubicBezTo>
                      <a:pt x="1737" y="986"/>
                      <a:pt x="1619" y="678"/>
                      <a:pt x="1511" y="380"/>
                    </a:cubicBezTo>
                    <a:cubicBezTo>
                      <a:pt x="1474" y="262"/>
                      <a:pt x="1393" y="0"/>
                      <a:pt x="1248" y="0"/>
                    </a:cubicBezTo>
                    <a:close/>
                  </a:path>
                </a:pathLst>
              </a:custGeom>
              <a:solidFill>
                <a:srgbClr val="36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679;p11">
                <a:extLst>
                  <a:ext uri="{FF2B5EF4-FFF2-40B4-BE49-F238E27FC236}">
                    <a16:creationId xmlns:a16="http://schemas.microsoft.com/office/drawing/2014/main" id="{9021DC9D-D31D-255A-F7F9-321177138B2F}"/>
                  </a:ext>
                </a:extLst>
              </p:cNvPr>
              <p:cNvSpPr/>
              <p:nvPr/>
            </p:nvSpPr>
            <p:spPr>
              <a:xfrm>
                <a:off x="1457245" y="2371959"/>
                <a:ext cx="149445" cy="221807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3758" extrusionOk="0">
                    <a:moveTo>
                      <a:pt x="394" y="1"/>
                    </a:moveTo>
                    <a:cubicBezTo>
                      <a:pt x="322" y="1"/>
                      <a:pt x="245" y="48"/>
                      <a:pt x="227" y="143"/>
                    </a:cubicBezTo>
                    <a:cubicBezTo>
                      <a:pt x="118" y="1047"/>
                      <a:pt x="1" y="2440"/>
                      <a:pt x="643" y="3199"/>
                    </a:cubicBezTo>
                    <a:cubicBezTo>
                      <a:pt x="918" y="3540"/>
                      <a:pt x="1303" y="3757"/>
                      <a:pt x="1691" y="3757"/>
                    </a:cubicBezTo>
                    <a:cubicBezTo>
                      <a:pt x="1940" y="3757"/>
                      <a:pt x="2192" y="3667"/>
                      <a:pt x="2415" y="3461"/>
                    </a:cubicBezTo>
                    <a:cubicBezTo>
                      <a:pt x="2532" y="3372"/>
                      <a:pt x="2429" y="3220"/>
                      <a:pt x="2321" y="3220"/>
                    </a:cubicBezTo>
                    <a:cubicBezTo>
                      <a:pt x="2287" y="3220"/>
                      <a:pt x="2253" y="3235"/>
                      <a:pt x="2225" y="3272"/>
                    </a:cubicBezTo>
                    <a:cubicBezTo>
                      <a:pt x="2028" y="3452"/>
                      <a:pt x="1840" y="3528"/>
                      <a:pt x="1667" y="3528"/>
                    </a:cubicBezTo>
                    <a:cubicBezTo>
                      <a:pt x="1076" y="3528"/>
                      <a:pt x="646" y="2657"/>
                      <a:pt x="534" y="2105"/>
                    </a:cubicBezTo>
                    <a:cubicBezTo>
                      <a:pt x="381" y="1463"/>
                      <a:pt x="417" y="785"/>
                      <a:pt x="534" y="143"/>
                    </a:cubicBezTo>
                    <a:cubicBezTo>
                      <a:pt x="534" y="48"/>
                      <a:pt x="46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680;p11">
                <a:extLst>
                  <a:ext uri="{FF2B5EF4-FFF2-40B4-BE49-F238E27FC236}">
                    <a16:creationId xmlns:a16="http://schemas.microsoft.com/office/drawing/2014/main" id="{AFF4B8AA-9FC0-7889-4581-9821700C985E}"/>
                  </a:ext>
                </a:extLst>
              </p:cNvPr>
              <p:cNvSpPr/>
              <p:nvPr/>
            </p:nvSpPr>
            <p:spPr>
              <a:xfrm>
                <a:off x="1403535" y="2361158"/>
                <a:ext cx="171696" cy="213957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625" extrusionOk="0">
                    <a:moveTo>
                      <a:pt x="2773" y="1"/>
                    </a:moveTo>
                    <a:cubicBezTo>
                      <a:pt x="2703" y="1"/>
                      <a:pt x="2629" y="46"/>
                      <a:pt x="2611" y="136"/>
                    </a:cubicBezTo>
                    <a:cubicBezTo>
                      <a:pt x="2611" y="778"/>
                      <a:pt x="2529" y="1384"/>
                      <a:pt x="2348" y="1990"/>
                    </a:cubicBezTo>
                    <a:cubicBezTo>
                      <a:pt x="2179" y="2524"/>
                      <a:pt x="1525" y="3372"/>
                      <a:pt x="907" y="3372"/>
                    </a:cubicBezTo>
                    <a:cubicBezTo>
                      <a:pt x="698" y="3372"/>
                      <a:pt x="494" y="3276"/>
                      <a:pt x="314" y="3039"/>
                    </a:cubicBezTo>
                    <a:cubicBezTo>
                      <a:pt x="284" y="3001"/>
                      <a:pt x="246" y="2986"/>
                      <a:pt x="209" y="2986"/>
                    </a:cubicBezTo>
                    <a:cubicBezTo>
                      <a:pt x="103" y="2986"/>
                      <a:pt x="1" y="3115"/>
                      <a:pt x="88" y="3229"/>
                    </a:cubicBezTo>
                    <a:cubicBezTo>
                      <a:pt x="307" y="3512"/>
                      <a:pt x="579" y="3624"/>
                      <a:pt x="861" y="3624"/>
                    </a:cubicBezTo>
                    <a:cubicBezTo>
                      <a:pt x="1253" y="3624"/>
                      <a:pt x="1663" y="3404"/>
                      <a:pt x="1969" y="3120"/>
                    </a:cubicBezTo>
                    <a:cubicBezTo>
                      <a:pt x="2800" y="2397"/>
                      <a:pt x="2873" y="1158"/>
                      <a:pt x="2909" y="136"/>
                    </a:cubicBezTo>
                    <a:cubicBezTo>
                      <a:pt x="2909" y="46"/>
                      <a:pt x="2843" y="1"/>
                      <a:pt x="27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681;p11">
                <a:extLst>
                  <a:ext uri="{FF2B5EF4-FFF2-40B4-BE49-F238E27FC236}">
                    <a16:creationId xmlns:a16="http://schemas.microsoft.com/office/drawing/2014/main" id="{9D7F008A-3262-66D3-B365-D59EC4C36072}"/>
                  </a:ext>
                </a:extLst>
              </p:cNvPr>
              <p:cNvSpPr/>
              <p:nvPr/>
            </p:nvSpPr>
            <p:spPr>
              <a:xfrm>
                <a:off x="1390550" y="2525005"/>
                <a:ext cx="44916" cy="3582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7" extrusionOk="0">
                    <a:moveTo>
                      <a:pt x="380" y="0"/>
                    </a:moveTo>
                    <a:cubicBezTo>
                      <a:pt x="1" y="0"/>
                      <a:pt x="1" y="606"/>
                      <a:pt x="380" y="606"/>
                    </a:cubicBezTo>
                    <a:cubicBezTo>
                      <a:pt x="760" y="606"/>
                      <a:pt x="760" y="0"/>
                      <a:pt x="380" y="0"/>
                    </a:cubicBezTo>
                    <a:close/>
                  </a:path>
                </a:pathLst>
              </a:custGeom>
              <a:solidFill>
                <a:srgbClr val="36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682;p11">
                <a:extLst>
                  <a:ext uri="{FF2B5EF4-FFF2-40B4-BE49-F238E27FC236}">
                    <a16:creationId xmlns:a16="http://schemas.microsoft.com/office/drawing/2014/main" id="{A9F9B662-FB51-229A-5DB6-A01CEBCF982A}"/>
                  </a:ext>
                </a:extLst>
              </p:cNvPr>
              <p:cNvSpPr/>
              <p:nvPr/>
            </p:nvSpPr>
            <p:spPr>
              <a:xfrm>
                <a:off x="1573047" y="2551683"/>
                <a:ext cx="44385" cy="33702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71" extrusionOk="0">
                    <a:moveTo>
                      <a:pt x="380" y="1"/>
                    </a:moveTo>
                    <a:cubicBezTo>
                      <a:pt x="1" y="1"/>
                      <a:pt x="1" y="570"/>
                      <a:pt x="380" y="570"/>
                    </a:cubicBezTo>
                    <a:cubicBezTo>
                      <a:pt x="751" y="570"/>
                      <a:pt x="751" y="1"/>
                      <a:pt x="380" y="1"/>
                    </a:cubicBezTo>
                    <a:close/>
                  </a:path>
                </a:pathLst>
              </a:custGeom>
              <a:solidFill>
                <a:srgbClr val="36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683;p11">
                <a:extLst>
                  <a:ext uri="{FF2B5EF4-FFF2-40B4-BE49-F238E27FC236}">
                    <a16:creationId xmlns:a16="http://schemas.microsoft.com/office/drawing/2014/main" id="{5494DC3D-2BEB-CE99-6EF5-B81B218E602D}"/>
                  </a:ext>
                </a:extLst>
              </p:cNvPr>
              <p:cNvSpPr/>
              <p:nvPr/>
            </p:nvSpPr>
            <p:spPr>
              <a:xfrm>
                <a:off x="1155227" y="2822773"/>
                <a:ext cx="297828" cy="238746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4045" extrusionOk="0">
                    <a:moveTo>
                      <a:pt x="1086" y="0"/>
                    </a:moveTo>
                    <a:lnTo>
                      <a:pt x="1" y="2152"/>
                    </a:lnTo>
                    <a:cubicBezTo>
                      <a:pt x="823" y="2568"/>
                      <a:pt x="1691" y="2866"/>
                      <a:pt x="2487" y="3355"/>
                    </a:cubicBezTo>
                    <a:cubicBezTo>
                      <a:pt x="2858" y="3581"/>
                      <a:pt x="3237" y="3807"/>
                      <a:pt x="3653" y="3996"/>
                    </a:cubicBezTo>
                    <a:cubicBezTo>
                      <a:pt x="3736" y="4030"/>
                      <a:pt x="3795" y="4044"/>
                      <a:pt x="3835" y="4044"/>
                    </a:cubicBezTo>
                    <a:cubicBezTo>
                      <a:pt x="4067" y="4044"/>
                      <a:pt x="3667" y="3565"/>
                      <a:pt x="3536" y="3472"/>
                    </a:cubicBezTo>
                    <a:cubicBezTo>
                      <a:pt x="3273" y="3246"/>
                      <a:pt x="2939" y="3056"/>
                      <a:pt x="2632" y="2866"/>
                    </a:cubicBezTo>
                    <a:lnTo>
                      <a:pt x="2632" y="2866"/>
                    </a:lnTo>
                    <a:cubicBezTo>
                      <a:pt x="3047" y="3092"/>
                      <a:pt x="3463" y="3282"/>
                      <a:pt x="3879" y="3472"/>
                    </a:cubicBezTo>
                    <a:cubicBezTo>
                      <a:pt x="4069" y="3508"/>
                      <a:pt x="4331" y="3662"/>
                      <a:pt x="4521" y="3662"/>
                    </a:cubicBezTo>
                    <a:cubicBezTo>
                      <a:pt x="4783" y="3662"/>
                      <a:pt x="4557" y="3355"/>
                      <a:pt x="4440" y="3318"/>
                    </a:cubicBezTo>
                    <a:cubicBezTo>
                      <a:pt x="3988" y="2984"/>
                      <a:pt x="3536" y="2676"/>
                      <a:pt x="3011" y="2450"/>
                    </a:cubicBezTo>
                    <a:lnTo>
                      <a:pt x="3011" y="2450"/>
                    </a:lnTo>
                    <a:cubicBezTo>
                      <a:pt x="3617" y="2676"/>
                      <a:pt x="4178" y="2866"/>
                      <a:pt x="4747" y="3092"/>
                    </a:cubicBezTo>
                    <a:cubicBezTo>
                      <a:pt x="4781" y="3101"/>
                      <a:pt x="4813" y="3105"/>
                      <a:pt x="4842" y="3105"/>
                    </a:cubicBezTo>
                    <a:cubicBezTo>
                      <a:pt x="4936" y="3105"/>
                      <a:pt x="4990" y="3057"/>
                      <a:pt x="4928" y="2939"/>
                    </a:cubicBezTo>
                    <a:cubicBezTo>
                      <a:pt x="4928" y="2866"/>
                      <a:pt x="4819" y="2794"/>
                      <a:pt x="4747" y="2713"/>
                    </a:cubicBezTo>
                    <a:cubicBezTo>
                      <a:pt x="4593" y="2604"/>
                      <a:pt x="4440" y="2487"/>
                      <a:pt x="4250" y="2414"/>
                    </a:cubicBezTo>
                    <a:cubicBezTo>
                      <a:pt x="4069" y="2342"/>
                      <a:pt x="3915" y="2261"/>
                      <a:pt x="3726" y="2188"/>
                    </a:cubicBezTo>
                    <a:cubicBezTo>
                      <a:pt x="3653" y="2188"/>
                      <a:pt x="3572" y="2152"/>
                      <a:pt x="3463" y="2116"/>
                    </a:cubicBezTo>
                    <a:cubicBezTo>
                      <a:pt x="3391" y="2080"/>
                      <a:pt x="3273" y="2035"/>
                      <a:pt x="3237" y="2035"/>
                    </a:cubicBezTo>
                    <a:cubicBezTo>
                      <a:pt x="3276" y="2030"/>
                      <a:pt x="3314" y="2028"/>
                      <a:pt x="3353" y="2028"/>
                    </a:cubicBezTo>
                    <a:cubicBezTo>
                      <a:pt x="3614" y="2028"/>
                      <a:pt x="3881" y="2125"/>
                      <a:pt x="4141" y="2188"/>
                    </a:cubicBezTo>
                    <a:cubicBezTo>
                      <a:pt x="4331" y="2224"/>
                      <a:pt x="4476" y="2261"/>
                      <a:pt x="4630" y="2306"/>
                    </a:cubicBezTo>
                    <a:cubicBezTo>
                      <a:pt x="4702" y="2306"/>
                      <a:pt x="4973" y="2306"/>
                      <a:pt x="5009" y="2261"/>
                    </a:cubicBezTo>
                    <a:cubicBezTo>
                      <a:pt x="5046" y="2224"/>
                      <a:pt x="5046" y="2188"/>
                      <a:pt x="5009" y="2188"/>
                    </a:cubicBezTo>
                    <a:cubicBezTo>
                      <a:pt x="5009" y="2152"/>
                      <a:pt x="4973" y="2152"/>
                      <a:pt x="4973" y="2116"/>
                    </a:cubicBezTo>
                    <a:cubicBezTo>
                      <a:pt x="4783" y="1962"/>
                      <a:pt x="4476" y="1890"/>
                      <a:pt x="4214" y="1772"/>
                    </a:cubicBezTo>
                    <a:cubicBezTo>
                      <a:pt x="3915" y="1664"/>
                      <a:pt x="3617" y="1583"/>
                      <a:pt x="3273" y="1510"/>
                    </a:cubicBezTo>
                    <a:cubicBezTo>
                      <a:pt x="3653" y="1438"/>
                      <a:pt x="4069" y="1402"/>
                      <a:pt x="4404" y="1248"/>
                    </a:cubicBezTo>
                    <a:cubicBezTo>
                      <a:pt x="4521" y="1212"/>
                      <a:pt x="4856" y="1130"/>
                      <a:pt x="4593" y="1022"/>
                    </a:cubicBezTo>
                    <a:cubicBezTo>
                      <a:pt x="4569" y="1010"/>
                      <a:pt x="4536" y="1006"/>
                      <a:pt x="4498" y="1006"/>
                    </a:cubicBezTo>
                    <a:cubicBezTo>
                      <a:pt x="4423" y="1006"/>
                      <a:pt x="4328" y="1022"/>
                      <a:pt x="4250" y="1022"/>
                    </a:cubicBezTo>
                    <a:cubicBezTo>
                      <a:pt x="4133" y="1030"/>
                      <a:pt x="4015" y="1034"/>
                      <a:pt x="3896" y="1034"/>
                    </a:cubicBezTo>
                    <a:cubicBezTo>
                      <a:pt x="3480" y="1034"/>
                      <a:pt x="3054" y="980"/>
                      <a:pt x="2668" y="832"/>
                    </a:cubicBezTo>
                    <a:cubicBezTo>
                      <a:pt x="2107" y="642"/>
                      <a:pt x="1583" y="344"/>
                      <a:pt x="1086" y="0"/>
                    </a:cubicBezTo>
                    <a:close/>
                  </a:path>
                </a:pathLst>
              </a:custGeom>
              <a:solidFill>
                <a:srgbClr val="E2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4" name="Google Shape;684;p11">
            <a:extLst>
              <a:ext uri="{FF2B5EF4-FFF2-40B4-BE49-F238E27FC236}">
                <a16:creationId xmlns:a16="http://schemas.microsoft.com/office/drawing/2014/main" id="{9A93A983-24DD-B1C5-0A89-2D3146E091C6}"/>
              </a:ext>
            </a:extLst>
          </p:cNvPr>
          <p:cNvSpPr/>
          <p:nvPr/>
        </p:nvSpPr>
        <p:spPr>
          <a:xfrm rot="10800000">
            <a:off x="2730511" y="3620532"/>
            <a:ext cx="4801808" cy="2697644"/>
          </a:xfrm>
          <a:custGeom>
            <a:avLst/>
            <a:gdLst/>
            <a:ahLst/>
            <a:cxnLst/>
            <a:rect l="l" t="t" r="r" b="b"/>
            <a:pathLst>
              <a:path w="16763" h="10474" extrusionOk="0">
                <a:moveTo>
                  <a:pt x="8625" y="1"/>
                </a:moveTo>
                <a:cubicBezTo>
                  <a:pt x="6980" y="1"/>
                  <a:pt x="5321" y="98"/>
                  <a:pt x="3689" y="217"/>
                </a:cubicBezTo>
                <a:cubicBezTo>
                  <a:pt x="3427" y="217"/>
                  <a:pt x="3201" y="217"/>
                  <a:pt x="2939" y="290"/>
                </a:cubicBezTo>
                <a:cubicBezTo>
                  <a:pt x="1691" y="669"/>
                  <a:pt x="1619" y="2251"/>
                  <a:pt x="1619" y="3382"/>
                </a:cubicBezTo>
                <a:cubicBezTo>
                  <a:pt x="1619" y="4512"/>
                  <a:pt x="1619" y="6275"/>
                  <a:pt x="1655" y="7405"/>
                </a:cubicBezTo>
                <a:cubicBezTo>
                  <a:pt x="1086" y="7821"/>
                  <a:pt x="525" y="8273"/>
                  <a:pt x="1" y="8761"/>
                </a:cubicBezTo>
                <a:cubicBezTo>
                  <a:pt x="597" y="8761"/>
                  <a:pt x="1203" y="8761"/>
                  <a:pt x="1809" y="8689"/>
                </a:cubicBezTo>
                <a:cubicBezTo>
                  <a:pt x="1990" y="9746"/>
                  <a:pt x="2559" y="10198"/>
                  <a:pt x="3726" y="10307"/>
                </a:cubicBezTo>
                <a:cubicBezTo>
                  <a:pt x="5117" y="10428"/>
                  <a:pt x="6527" y="10474"/>
                  <a:pt x="7941" y="10474"/>
                </a:cubicBezTo>
                <a:cubicBezTo>
                  <a:pt x="9173" y="10474"/>
                  <a:pt x="10407" y="10439"/>
                  <a:pt x="11637" y="10388"/>
                </a:cubicBezTo>
                <a:cubicBezTo>
                  <a:pt x="11708" y="10384"/>
                  <a:pt x="11803" y="10383"/>
                  <a:pt x="11917" y="10383"/>
                </a:cubicBezTo>
                <a:cubicBezTo>
                  <a:pt x="12134" y="10383"/>
                  <a:pt x="12419" y="10388"/>
                  <a:pt x="12742" y="10388"/>
                </a:cubicBezTo>
                <a:cubicBezTo>
                  <a:pt x="14220" y="10388"/>
                  <a:pt x="16485" y="10291"/>
                  <a:pt x="16573" y="9213"/>
                </a:cubicBezTo>
                <a:cubicBezTo>
                  <a:pt x="16727" y="7369"/>
                  <a:pt x="16763" y="4919"/>
                  <a:pt x="16727" y="3074"/>
                </a:cubicBezTo>
                <a:cubicBezTo>
                  <a:pt x="16681" y="2170"/>
                  <a:pt x="16645" y="624"/>
                  <a:pt x="15633" y="326"/>
                </a:cubicBezTo>
                <a:cubicBezTo>
                  <a:pt x="14955" y="136"/>
                  <a:pt x="14195" y="217"/>
                  <a:pt x="13517" y="136"/>
                </a:cubicBezTo>
                <a:cubicBezTo>
                  <a:pt x="12351" y="64"/>
                  <a:pt x="11184" y="100"/>
                  <a:pt x="10054" y="27"/>
                </a:cubicBezTo>
                <a:cubicBezTo>
                  <a:pt x="9580" y="9"/>
                  <a:pt x="9103" y="1"/>
                  <a:pt x="8625" y="1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1545;p29">
            <a:extLst>
              <a:ext uri="{FF2B5EF4-FFF2-40B4-BE49-F238E27FC236}">
                <a16:creationId xmlns:a16="http://schemas.microsoft.com/office/drawing/2014/main" id="{0B5980D7-9AE1-A108-25DD-9FEFB40C6B2C}"/>
              </a:ext>
            </a:extLst>
          </p:cNvPr>
          <p:cNvSpPr txBox="1">
            <a:spLocks/>
          </p:cNvSpPr>
          <p:nvPr/>
        </p:nvSpPr>
        <p:spPr>
          <a:xfrm>
            <a:off x="7178274" y="1282875"/>
            <a:ext cx="3511507" cy="217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 algn="ctr">
              <a:buNone/>
            </a:pPr>
            <a:r>
              <a:rPr lang="ru-RU" dirty="0" err="1"/>
              <a:t>Особливості</a:t>
            </a:r>
            <a:r>
              <a:rPr lang="ru-RU" dirty="0"/>
              <a:t> догляду за </a:t>
            </a:r>
            <a:r>
              <a:rPr lang="ru-RU" dirty="0" err="1"/>
              <a:t>пацієнтами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endParaRPr lang="ru-UA" dirty="0"/>
          </a:p>
        </p:txBody>
      </p:sp>
      <p:sp>
        <p:nvSpPr>
          <p:cNvPr id="586" name="Google Shape;1546;p29">
            <a:extLst>
              <a:ext uri="{FF2B5EF4-FFF2-40B4-BE49-F238E27FC236}">
                <a16:creationId xmlns:a16="http://schemas.microsoft.com/office/drawing/2014/main" id="{D687C9E0-2D89-F213-68A4-0AAE2D7FD558}"/>
              </a:ext>
            </a:extLst>
          </p:cNvPr>
          <p:cNvSpPr txBox="1">
            <a:spLocks/>
          </p:cNvSpPr>
          <p:nvPr/>
        </p:nvSpPr>
        <p:spPr>
          <a:xfrm>
            <a:off x="2876732" y="3621560"/>
            <a:ext cx="4021976" cy="235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>
              <a:buSzPts val="2200"/>
              <a:buNone/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Опанування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практичних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навичок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догляду за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гігієною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пацієнта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чистотою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приміщень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базових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хірургічних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маніпуляцій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4BF7FAB0-BF00-F33B-6463-D3D0BB425FEA}"/>
              </a:ext>
            </a:extLst>
          </p:cNvPr>
          <p:cNvSpPr txBox="1"/>
          <p:nvPr/>
        </p:nvSpPr>
        <p:spPr>
          <a:xfrm>
            <a:off x="2431155" y="994193"/>
            <a:ext cx="3814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Структура хірургічної клініки та особливості надання допомоги пацієнтам з хірургічною патологією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2152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7B8DA-FEEA-9836-4949-A7BA8C27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646" y="0"/>
            <a:ext cx="8510789" cy="794602"/>
          </a:xfrm>
        </p:spPr>
        <p:txBody>
          <a:bodyPr/>
          <a:lstStyle/>
          <a:p>
            <a:r>
              <a:rPr lang="uk-UA" dirty="0"/>
              <a:t>Автори та викладачі дисципліни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CF2F56-FA93-EB61-9B63-94FDD1441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73" y="1009185"/>
            <a:ext cx="3226420" cy="4839630"/>
          </a:xfrm>
          <a:prstGeom prst="rect">
            <a:avLst/>
          </a:prstGeom>
        </p:spPr>
      </p:pic>
      <p:sp>
        <p:nvSpPr>
          <p:cNvPr id="6" name="Google Shape;548;p14">
            <a:extLst>
              <a:ext uri="{FF2B5EF4-FFF2-40B4-BE49-F238E27FC236}">
                <a16:creationId xmlns:a16="http://schemas.microsoft.com/office/drawing/2014/main" id="{F7674439-2FD9-01CB-764A-FBA7703DA677}"/>
              </a:ext>
            </a:extLst>
          </p:cNvPr>
          <p:cNvSpPr/>
          <p:nvPr/>
        </p:nvSpPr>
        <p:spPr>
          <a:xfrm>
            <a:off x="3813542" y="5383164"/>
            <a:ext cx="3643082" cy="93130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416AF-C597-FFBB-4140-F441836C5413}"/>
              </a:ext>
            </a:extLst>
          </p:cNvPr>
          <p:cNvSpPr txBox="1"/>
          <p:nvPr/>
        </p:nvSpPr>
        <p:spPr>
          <a:xfrm>
            <a:off x="3933830" y="5525649"/>
            <a:ext cx="322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Рудас</a:t>
            </a:r>
            <a:r>
              <a:rPr lang="uk-UA" dirty="0"/>
              <a:t> Іван Андрійович, асистент</a:t>
            </a:r>
            <a:endParaRPr lang="ru-RU" dirty="0"/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58002E10-36DB-AA93-4473-DB8BD437D0D5}"/>
              </a:ext>
            </a:extLst>
          </p:cNvPr>
          <p:cNvSpPr/>
          <p:nvPr/>
        </p:nvSpPr>
        <p:spPr>
          <a:xfrm rot="16200000" flipV="1">
            <a:off x="6537863" y="5071924"/>
            <a:ext cx="1516200" cy="15537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58BF20F-BCB3-23A1-EB2F-315276ECF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95" y="5383164"/>
            <a:ext cx="1243336" cy="9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62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лекци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лекции" id="{4C257CD0-E929-4CC3-8B33-807289C60315}" vid="{80F83571-B499-41FF-9579-D2360C498DF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лекции</Template>
  <TotalTime>106</TotalTime>
  <Words>296</Words>
  <Application>Microsoft Office PowerPoint</Application>
  <PresentationFormat>Широкоэкранный</PresentationFormat>
  <Paragraphs>29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Montserrat Light</vt:lpstr>
      <vt:lpstr>Times New Roman</vt:lpstr>
      <vt:lpstr>Тема лекции</vt:lpstr>
      <vt:lpstr>ХАРКІВСЬКИЙ НАЦІОНАЛЬНИЙ УНІВЕРСИТЕТ ІМ. В.Н. КАРАЗІНА МЕДИЧНИЙ ФАКУЛЬТЕТ КАФЕДРА ЗАГАЛЬНОЇ ХІРУРГІЇ, АНЕСТЕЗІОЛОГІЇ ТА ПАЛІАТИВНОЇ МЕДИЦИНИ</vt:lpstr>
      <vt:lpstr>Актуальність дисципліни</vt:lpstr>
      <vt:lpstr>Презентация PowerPoint</vt:lpstr>
      <vt:lpstr>Зміст дисципліни</vt:lpstr>
      <vt:lpstr>Мета</vt:lpstr>
      <vt:lpstr>У результаті вивчення дисципліни студент</vt:lpstr>
      <vt:lpstr>Автори та викладачі дисципліни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ХАРКІВСЬКИЙ НАЦІОНАЛЬНИЙ УНІВЕРСИТЕТ ІМ. В.Н. КАРАЗІНА МЕДИЧНИЙ ФАКУЛЬТЕТ КАФЕДРА ЗАГАЛЬНОЇ ХІРУРГІЇ, АНЕСТЕЗІОЛОГІЇ ТА ПАЛІАТИВНОЇ МЕДИЦИНИ</dc:title>
  <dc:creator>Medic</dc:creator>
  <cp:lastModifiedBy>Medic</cp:lastModifiedBy>
  <cp:revision>2</cp:revision>
  <dcterms:created xsi:type="dcterms:W3CDTF">2024-03-10T16:55:16Z</dcterms:created>
  <dcterms:modified xsi:type="dcterms:W3CDTF">2024-03-10T18:42:10Z</dcterms:modified>
</cp:coreProperties>
</file>