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1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0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9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307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8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3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7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58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8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7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3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6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9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2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7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8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7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im_and_phr_karazin?igsh=MTVsZ2hvNGhxazRobg" TargetMode="External"/><Relationship Id="rId2" Type="http://schemas.openxmlformats.org/officeDocument/2006/relationships/hyperlink" Target="http://medicine.karazin.ua/uk/departments/kafedri/kafedrapropedevtik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204905342184932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1139" y="1568182"/>
            <a:ext cx="6538586" cy="1985547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 процедури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1139" y="4221386"/>
            <a:ext cx="5503179" cy="174100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uk-UA" b="1" i="1" dirty="0" smtClean="0"/>
              <a:t>Для здобувачів освіти програми </a:t>
            </a:r>
            <a:r>
              <a:rPr lang="uk-UA" b="1" i="1" dirty="0" smtClean="0"/>
              <a:t>І7 фізична терапія</a:t>
            </a:r>
          </a:p>
          <a:p>
            <a:pPr algn="l"/>
            <a:r>
              <a:rPr lang="uk-UA" b="1" i="1" dirty="0" smtClean="0"/>
              <a:t>першого (бакалаврського) рівню</a:t>
            </a:r>
          </a:p>
          <a:p>
            <a:pPr algn="l"/>
            <a:r>
              <a:rPr lang="uk-UA" b="1" i="1" dirty="0" smtClean="0"/>
              <a:t>2 року навчання</a:t>
            </a:r>
            <a:endParaRPr lang="uk-UA" b="1" i="1" dirty="0" smtClean="0"/>
          </a:p>
          <a:p>
            <a:pPr algn="l"/>
            <a:r>
              <a:rPr lang="uk-UA" b="1" i="1" dirty="0" smtClean="0"/>
              <a:t>Дисципліна за </a:t>
            </a:r>
            <a:r>
              <a:rPr lang="uk-UA" b="1" i="1" dirty="0" smtClean="0"/>
              <a:t>вибором</a:t>
            </a:r>
          </a:p>
          <a:p>
            <a:pPr algn="l"/>
            <a:endParaRPr lang="en-US" b="1" i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11355" y="222099"/>
            <a:ext cx="8447714" cy="1204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Харківський національний університет імені </a:t>
            </a:r>
            <a:r>
              <a:rPr lang="uk-U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в.н</a:t>
            </a:r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r>
              <a:rPr lang="uk-U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каразіна</a:t>
            </a:r>
            <a:endParaRPr lang="uk-UA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Медичний факультет</a:t>
            </a:r>
          </a:p>
          <a:p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Кафедра пропедевтики внутрішньої медицини і фізичної реабілітації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4" name="Picture 10" descr="СПА-салон в Києві - spa центр DIVA, замовити послуги в spa салоні краси  Дива в центрі Киє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" y="2446801"/>
            <a:ext cx="4864527" cy="32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3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18517"/>
            <a:ext cx="10163410" cy="1391823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Спа</a:t>
            </a:r>
            <a:r>
              <a:rPr lang="uk-UA" dirty="0" smtClean="0"/>
              <a:t> процедури є важливою складовою фізичного та психологічного відновлення пацієнтів після захворювань та травм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208479" cy="385834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Для тих, хто </a:t>
            </a:r>
            <a:r>
              <a:rPr lang="uk-UA" dirty="0" smtClean="0"/>
              <a:t>прагне покращити амбулаторний етап реабілітації</a:t>
            </a:r>
          </a:p>
          <a:p>
            <a:r>
              <a:rPr lang="uk-UA" dirty="0" smtClean="0"/>
              <a:t>Для тих хто цікавиться суміжними практиками по відновленню, релаксації та психологічному впливу</a:t>
            </a:r>
            <a:endParaRPr lang="uk-UA" dirty="0" smtClean="0"/>
          </a:p>
          <a:p>
            <a:r>
              <a:rPr lang="uk-UA" dirty="0" smtClean="0"/>
              <a:t>Для тих, хто </a:t>
            </a:r>
            <a:r>
              <a:rPr lang="uk-UA" dirty="0" smtClean="0"/>
              <a:t>хоче мати розширений спектр рекомендацій щодо тривалого відновлення</a:t>
            </a:r>
            <a:endParaRPr lang="uk-UA" dirty="0" smtClean="0"/>
          </a:p>
          <a:p>
            <a:r>
              <a:rPr lang="uk-UA" dirty="0" smtClean="0"/>
              <a:t>Для тих, хто цінує здоровий рух без болю</a:t>
            </a:r>
          </a:p>
          <a:p>
            <a:r>
              <a:rPr lang="uk-UA" dirty="0" smtClean="0"/>
              <a:t>Для тих, </a:t>
            </a:r>
            <a:r>
              <a:rPr lang="uk-UA" dirty="0" smtClean="0"/>
              <a:t>хто має на меті, окрім порушень руху, працювати з естетикою тіла та шкіри</a:t>
            </a:r>
            <a:endParaRPr lang="uk-UA" dirty="0" smtClean="0"/>
          </a:p>
          <a:p>
            <a:r>
              <a:rPr lang="uk-UA" dirty="0" smtClean="0"/>
              <a:t>Для студентів, що розглядають суміжну роботу в центрах естетичної медицини та </a:t>
            </a:r>
            <a:r>
              <a:rPr lang="uk-UA" dirty="0" err="1" smtClean="0"/>
              <a:t>спа</a:t>
            </a:r>
            <a:r>
              <a:rPr lang="uk-UA" dirty="0" smtClean="0"/>
              <a:t> центрах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245" y="2010340"/>
            <a:ext cx="2627849" cy="42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3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Знатимемо та вмітимемо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436296" y="2004969"/>
            <a:ext cx="6288065" cy="450856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Історію розвитку та класифікацію </a:t>
            </a:r>
            <a:r>
              <a:rPr lang="uk-UA" dirty="0" err="1" smtClean="0"/>
              <a:t>спа</a:t>
            </a:r>
            <a:r>
              <a:rPr lang="uk-UA" dirty="0"/>
              <a:t> </a:t>
            </a:r>
            <a:r>
              <a:rPr lang="uk-UA" dirty="0" smtClean="0"/>
              <a:t>процедур</a:t>
            </a:r>
          </a:p>
          <a:p>
            <a:r>
              <a:rPr lang="uk-UA" dirty="0" smtClean="0"/>
              <a:t>Характеристики основних видів </a:t>
            </a:r>
            <a:r>
              <a:rPr lang="uk-UA" dirty="0" err="1" smtClean="0"/>
              <a:t>спа</a:t>
            </a:r>
            <a:r>
              <a:rPr lang="uk-UA" dirty="0" smtClean="0"/>
              <a:t> програм, що застосовуються в реабілітації</a:t>
            </a:r>
          </a:p>
          <a:p>
            <a:r>
              <a:rPr lang="uk-UA" dirty="0" smtClean="0"/>
              <a:t>Найбільш поширені види теплових технологій у </a:t>
            </a:r>
            <a:r>
              <a:rPr lang="uk-UA" dirty="0" err="1" smtClean="0"/>
              <a:t>сиситемі</a:t>
            </a:r>
            <a:r>
              <a:rPr lang="uk-UA" dirty="0" smtClean="0"/>
              <a:t> </a:t>
            </a:r>
            <a:r>
              <a:rPr lang="uk-UA" dirty="0" err="1" smtClean="0"/>
              <a:t>спа</a:t>
            </a:r>
            <a:r>
              <a:rPr lang="uk-UA" dirty="0" smtClean="0"/>
              <a:t> процедур</a:t>
            </a:r>
          </a:p>
          <a:p>
            <a:r>
              <a:rPr lang="uk-UA" dirty="0" smtClean="0"/>
              <a:t>Види масажу як одного зі складників </a:t>
            </a:r>
            <a:r>
              <a:rPr lang="uk-UA" dirty="0" err="1" smtClean="0"/>
              <a:t>спа</a:t>
            </a:r>
            <a:r>
              <a:rPr lang="uk-UA" dirty="0" smtClean="0"/>
              <a:t> програм</a:t>
            </a:r>
          </a:p>
          <a:p>
            <a:r>
              <a:rPr lang="uk-UA" dirty="0" smtClean="0"/>
              <a:t>Поняття «</a:t>
            </a:r>
            <a:r>
              <a:rPr lang="en-US" dirty="0" smtClean="0"/>
              <a:t>wellness</a:t>
            </a:r>
            <a:r>
              <a:rPr lang="uk-UA" dirty="0" smtClean="0"/>
              <a:t>»</a:t>
            </a:r>
          </a:p>
          <a:p>
            <a:r>
              <a:rPr lang="uk-UA" dirty="0" smtClean="0"/>
              <a:t>Правильне харчування як складова концепції </a:t>
            </a:r>
            <a:r>
              <a:rPr lang="uk-UA" dirty="0"/>
              <a:t>«</a:t>
            </a:r>
            <a:r>
              <a:rPr lang="en-US" dirty="0"/>
              <a:t>wellness</a:t>
            </a:r>
            <a:r>
              <a:rPr lang="uk-UA" dirty="0" smtClean="0"/>
              <a:t>»</a:t>
            </a:r>
          </a:p>
          <a:p>
            <a:r>
              <a:rPr lang="uk-UA" dirty="0" smtClean="0"/>
              <a:t>Характеристики і методики гідротерапії у </a:t>
            </a:r>
            <a:r>
              <a:rPr lang="uk-UA" dirty="0" err="1" smtClean="0"/>
              <a:t>спа</a:t>
            </a:r>
            <a:r>
              <a:rPr lang="uk-UA" dirty="0" smtClean="0"/>
              <a:t> програмах</a:t>
            </a:r>
          </a:p>
          <a:p>
            <a:r>
              <a:rPr lang="uk-UA" dirty="0" smtClean="0"/>
              <a:t>Косметологічні процедури </a:t>
            </a:r>
          </a:p>
          <a:p>
            <a:r>
              <a:rPr lang="uk-UA" dirty="0" smtClean="0"/>
              <a:t>Види фітнесу </a:t>
            </a:r>
          </a:p>
          <a:p>
            <a:r>
              <a:rPr lang="uk-UA" dirty="0" smtClean="0"/>
              <a:t>І багато іншого</a:t>
            </a:r>
            <a:endParaRPr lang="en-US" dirty="0"/>
          </a:p>
        </p:txBody>
      </p:sp>
      <p:pic>
        <p:nvPicPr>
          <p:cNvPr id="2050" name="Picture 2" descr="SPA послуга «Експрес Хамам» в Києві - Royal Thai 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2004969"/>
            <a:ext cx="4130243" cy="40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Чому ми?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972810"/>
            <a:ext cx="10363826" cy="3010251"/>
          </a:xfrm>
        </p:spPr>
        <p:txBody>
          <a:bodyPr/>
          <a:lstStyle/>
          <a:p>
            <a:r>
              <a:rPr lang="uk-UA" dirty="0" smtClean="0"/>
              <a:t>Викладачі – практики і керівники реабілітаційних підрозділів, провідні фахівці </a:t>
            </a:r>
          </a:p>
          <a:p>
            <a:r>
              <a:rPr lang="uk-UA" dirty="0" smtClean="0"/>
              <a:t>Бази кафедри – найкращі реабілітаційні відділення та центри в </a:t>
            </a:r>
            <a:r>
              <a:rPr lang="uk-UA" dirty="0" err="1" smtClean="0"/>
              <a:t>харкові</a:t>
            </a:r>
            <a:endParaRPr lang="uk-UA" dirty="0" smtClean="0"/>
          </a:p>
          <a:p>
            <a:r>
              <a:rPr lang="uk-UA" dirty="0" smtClean="0"/>
              <a:t>Власний тренінговий центр, обладнаний за стандартами провідних установ: науково-практичний реабілітаційний центр </a:t>
            </a:r>
            <a:r>
              <a:rPr lang="en-US" b="1" dirty="0" err="1" smtClean="0">
                <a:solidFill>
                  <a:schemeClr val="accent1"/>
                </a:solidFill>
              </a:rPr>
              <a:t>Karazin</a:t>
            </a:r>
            <a:r>
              <a:rPr lang="en-US" b="1" dirty="0" smtClean="0">
                <a:solidFill>
                  <a:schemeClr val="accent1"/>
                </a:solidFill>
              </a:rPr>
              <a:t> rehab</a:t>
            </a:r>
            <a:endParaRPr lang="uk-UA" b="1" dirty="0" smtClean="0">
              <a:solidFill>
                <a:schemeClr val="accent1"/>
              </a:solidFill>
            </a:endParaRPr>
          </a:p>
          <a:p>
            <a:r>
              <a:rPr lang="uk-UA" dirty="0" smtClean="0"/>
              <a:t>Тільки доказова реабілітація на основі найкращих світових протоколів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64171" y="4832228"/>
            <a:ext cx="10363826" cy="301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600" i="1" dirty="0" smtClean="0">
                <a:solidFill>
                  <a:schemeClr val="accent1"/>
                </a:solidFill>
              </a:rPr>
              <a:t>Наша мета – не тільки лікувати хворобу, а і відновлювати </a:t>
            </a:r>
            <a:r>
              <a:rPr lang="uk-UA" sz="1600" i="1" dirty="0" err="1" smtClean="0">
                <a:solidFill>
                  <a:schemeClr val="accent1"/>
                </a:solidFill>
              </a:rPr>
              <a:t>здоров</a:t>
            </a:r>
            <a:r>
              <a:rPr lang="en-US" sz="1600" i="1" dirty="0" smtClean="0">
                <a:solidFill>
                  <a:schemeClr val="accent1"/>
                </a:solidFill>
              </a:rPr>
              <a:t>’</a:t>
            </a:r>
            <a:r>
              <a:rPr lang="uk-UA" sz="1600" i="1" dirty="0" smtClean="0">
                <a:solidFill>
                  <a:schemeClr val="accent1"/>
                </a:solidFill>
              </a:rPr>
              <a:t>я, повноцінний рух та життя </a:t>
            </a:r>
            <a:r>
              <a:rPr lang="uk-UA" sz="1600" i="1" dirty="0" smtClean="0">
                <a:solidFill>
                  <a:schemeClr val="accent1"/>
                </a:solidFill>
              </a:rPr>
              <a:t>пацієнта.</a:t>
            </a:r>
          </a:p>
          <a:p>
            <a:pPr marL="0" indent="0" algn="ctr">
              <a:buNone/>
            </a:pPr>
            <a:r>
              <a:rPr lang="uk-UA" sz="1600" i="1" dirty="0" smtClean="0">
                <a:solidFill>
                  <a:schemeClr val="accent1"/>
                </a:solidFill>
              </a:rPr>
              <a:t>якщо </a:t>
            </a:r>
            <a:r>
              <a:rPr lang="uk-UA" sz="1600" i="1" dirty="0" smtClean="0">
                <a:solidFill>
                  <a:schemeClr val="accent1"/>
                </a:solidFill>
              </a:rPr>
              <a:t>ти теж цього прагнеш, чекаємо на курсі!</a:t>
            </a:r>
            <a:endParaRPr lang="en-US" sz="1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0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1"/>
                </a:solidFill>
              </a:rPr>
              <a:t>Кафедра пропедевтики внутрішньої медицини і фізичної реабілітації</a:t>
            </a:r>
            <a:br>
              <a:rPr lang="uk-UA" sz="3200" dirty="0" smtClean="0">
                <a:solidFill>
                  <a:schemeClr val="accent1"/>
                </a:solidFill>
              </a:rPr>
            </a:br>
            <a:r>
              <a:rPr lang="uk-UA" sz="3200" dirty="0" smtClean="0"/>
              <a:t>чекає на тебе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14441" y="2962712"/>
            <a:ext cx="9983525" cy="278374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Наші документи: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://medicine.karazin.ua/uk//</a:t>
            </a:r>
            <a:r>
              <a:rPr lang="en-US" dirty="0" smtClean="0">
                <a:hlinkClick r:id="rId2"/>
              </a:rPr>
              <a:t>departments/kafedri/kafedrapropedevtiki</a:t>
            </a:r>
            <a:endParaRPr lang="uk-UA" dirty="0" smtClean="0"/>
          </a:p>
          <a:p>
            <a:r>
              <a:rPr lang="uk-UA" dirty="0" smtClean="0"/>
              <a:t>Наш </a:t>
            </a:r>
            <a:r>
              <a:rPr lang="en-US" dirty="0" err="1" smtClean="0"/>
              <a:t>instagram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www.instagram.com/pim_and_phr_karazin?igsh=MTVsZ2hvNGhxazRobg</a:t>
            </a:r>
            <a:endParaRPr lang="ru-RU" dirty="0" smtClean="0"/>
          </a:p>
          <a:p>
            <a:r>
              <a:rPr lang="ru-RU" dirty="0" smtClean="0"/>
              <a:t>Наш </a:t>
            </a:r>
            <a:r>
              <a:rPr lang="en-US" dirty="0" err="1" smtClean="0"/>
              <a:t>facebook</a:t>
            </a:r>
            <a:r>
              <a:rPr lang="uk-UA" dirty="0" smtClean="0"/>
              <a:t>: 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://www.facebook.com/groups/2049053421849322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99001748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178</TotalTime>
  <Words>292</Words>
  <Application>Microsoft Office PowerPoint</Application>
  <PresentationFormat>Широкоэкранный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Tw Cen MT</vt:lpstr>
      <vt:lpstr>Капля</vt:lpstr>
      <vt:lpstr>СПА процедури</vt:lpstr>
      <vt:lpstr>Спа процедури є важливою складовою фізичного та психологічного відновлення пацієнтів після захворювань та травм</vt:lpstr>
      <vt:lpstr>Знатимемо та вмітимемо</vt:lpstr>
      <vt:lpstr>Чому ми?</vt:lpstr>
      <vt:lpstr>Кафедра пропедевтики внутрішньої медицини і фізичної реабілітації чекає на тебе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фізичної терапії та реабілітаційної медицини</dc:title>
  <dc:creator>Слава Україні!</dc:creator>
  <cp:lastModifiedBy>Слава Україні!</cp:lastModifiedBy>
  <cp:revision>15</cp:revision>
  <dcterms:created xsi:type="dcterms:W3CDTF">2025-03-17T13:27:11Z</dcterms:created>
  <dcterms:modified xsi:type="dcterms:W3CDTF">2025-04-13T20:25:16Z</dcterms:modified>
</cp:coreProperties>
</file>