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Montserrat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ji7OTjmVQ9SgHFcoamiQNwElq0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customschemas.google.com/relationships/presentationmetadata" Target="meta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a7f90dacc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2a7f90dacc1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a7f90dacc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2a7f90dacc1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Nvidia Moves Clara Healthcare AI To The Edge" id="85" name="Google Shape;85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6422"/>
            <a:ext cx="12208707" cy="686064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0" y="100331"/>
            <a:ext cx="56007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Телемедицина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4264090" y="2692886"/>
            <a:ext cx="7165910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Телемедицина - це використання медичного інформаційного обміну між сторонами з використанням електронних телекомунікацій </a:t>
            </a:r>
            <a:r>
              <a:rPr b="1" i="0" lang="uk-UA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поліпшення здоров'я пацієнтів, підвищення якості медичних послуг або навчання.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rgbClr val="C11557"/>
                </a:solidFill>
                <a:latin typeface="Calibri"/>
                <a:ea typeface="Calibri"/>
                <a:cs typeface="Calibri"/>
                <a:sym typeface="Calibri"/>
              </a:rPr>
              <a:t>За визначенням Всесвітньої організації охорони здоров'я (ВООЗ), телемедицина — це метод надання послуг з медичного обслуговування там, де відстань є критичним чинником.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Телемедичні ж послуги — це дистанційні медичні консультації, консиліуми, контроль фізіологічних параметрів організму пацієнта, проведення діагностичних і лікувальних маніпуляцій, обмін результатами обстеження пацієнта, а також медичні відеоконференції, відеосемінари та відеолекції.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Nvidia Moves Clara Healthcare AI To The Edge" id="93" name="Google Shape;93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6422"/>
            <a:ext cx="12208707" cy="686064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0" y="100331"/>
            <a:ext cx="5509728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5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Переваги курсу «Телемедицина»</a:t>
            </a:r>
            <a:endParaRPr/>
          </a:p>
        </p:txBody>
      </p:sp>
      <p:sp>
        <p:nvSpPr>
          <p:cNvPr id="95" name="Google Shape;95;p2"/>
          <p:cNvSpPr txBox="1"/>
          <p:nvPr/>
        </p:nvSpPr>
        <p:spPr>
          <a:xfrm>
            <a:off x="4264090" y="2692886"/>
            <a:ext cx="7165800" cy="45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Пандемія COVID-19 змусила поглянути на телемедицину під новим кутом і </a:t>
            </a:r>
            <a:r>
              <a:rPr lang="uk-UA" sz="2000">
                <a:latin typeface="Montserrat"/>
                <a:ea typeface="Montserrat"/>
                <a:cs typeface="Montserrat"/>
                <a:sym typeface="Montserrat"/>
              </a:rPr>
              <a:t>значною мірою</a:t>
            </a:r>
            <a:r>
              <a:rPr b="0" i="0" lang="uk-UA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прискорити її впровадження по всьому світу. Зокрема і в Україні. </a:t>
            </a:r>
            <a:r>
              <a:rPr b="1" i="0" lang="uk-UA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Через 2 роки фахівці очікують зростання ринку телемедицини України на 10-20%.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Noto Sans Symbols"/>
              <a:buChar char="✔"/>
            </a:pPr>
            <a:r>
              <a:rPr b="0" i="0" lang="uk-UA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Ознайомлення з засадами застосування телемедицини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Noto Sans Symbols"/>
              <a:buChar char="✔"/>
            </a:pPr>
            <a:r>
              <a:rPr b="0" i="0" lang="uk-UA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Ознайомлення з кращими світовими практиками використання телемедицини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Noto Sans Symbols"/>
              <a:buChar char="✔"/>
            </a:pPr>
            <a:r>
              <a:rPr b="0" i="0" lang="uk-UA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Набуття навичок використання найбільш сучасних комп'ютерних технологій з телемедицини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7f90dacc1_0_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Nvidia Moves Clara Healthcare AI To The Edge" id="101" name="Google Shape;101;g2a7f90dacc1_0_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6422"/>
            <a:ext cx="12208800" cy="686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2a7f90dacc1_0_6"/>
          <p:cNvSpPr txBox="1"/>
          <p:nvPr/>
        </p:nvSpPr>
        <p:spPr>
          <a:xfrm>
            <a:off x="0" y="100331"/>
            <a:ext cx="5509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Основними завданнями телемедицини є</a:t>
            </a:r>
            <a:endParaRPr sz="2800">
              <a:solidFill>
                <a:schemeClr val="lt1"/>
              </a:solidFill>
            </a:endParaRPr>
          </a:p>
        </p:txBody>
      </p:sp>
      <p:sp>
        <p:nvSpPr>
          <p:cNvPr id="103" name="Google Shape;103;g2a7f90dacc1_0_6"/>
          <p:cNvSpPr txBox="1"/>
          <p:nvPr/>
        </p:nvSpPr>
        <p:spPr>
          <a:xfrm>
            <a:off x="4264090" y="2692886"/>
            <a:ext cx="7165800" cy="41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uk-UA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визначення (підтвердження)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Char char="○"/>
            </a:pPr>
            <a:r>
              <a:rPr lang="uk-UA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діагнозу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Char char="○"/>
            </a:pPr>
            <a:r>
              <a:rPr lang="uk-UA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тактики лікування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uk-UA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необхідність діагностики й визначення тактики лікування рідких, важких або захворювань з атиповим перебігом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uk-UA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визначення методів профілактики ускладнень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uk-UA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необхідність виконання нового й/або рідкого виду оперативного (лікувального або діагностичного) втручання, процедури тощо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uk-UA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відсутність безпосереднього фахівця в даній або суміжній медичній галузі або відсутність достатнього клінічного досвіду для діагностики або лікування захворювання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uk-UA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сумніви пацієнта у вірності поставленого або не поставленого діагнозу, рекомендованого або не рекомендованого лікування і його результатів, розбір скарг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uk-UA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можливість зниження економіко-фінансових  витрат на діагностику і лікування пацієнта без шкоди для їхньої якості та ефективності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uk-UA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пошук і визначення найкращої медичної установи для невідкладного чи  планового лікування пацієнта, узгодження умов і термінів госпіталізації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uk-UA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великі відстані від закладів охорони здоров’я або в складних умовах, як-от авіапереліт, мореплавання, гірські райони, воєнні дії тощо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uk-UA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знайти альтернативні шляхи рішення клінічного завдання</a:t>
            </a:r>
            <a:endParaRPr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a7f90dacc1_0_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Nvidia Moves Clara Healthcare AI To The Edge" id="109" name="Google Shape;109;g2a7f90dacc1_0_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6422"/>
            <a:ext cx="12208800" cy="686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g2a7f90dacc1_0_15"/>
          <p:cNvSpPr txBox="1"/>
          <p:nvPr/>
        </p:nvSpPr>
        <p:spPr>
          <a:xfrm>
            <a:off x="0" y="100331"/>
            <a:ext cx="5509800" cy="18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2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Медична та/або реабілітаційна допомога із застосуванням телемедицини буде надаватися з метою:</a:t>
            </a:r>
            <a:endParaRPr sz="2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g2a7f90dacc1_0_15"/>
          <p:cNvSpPr txBox="1"/>
          <p:nvPr/>
        </p:nvSpPr>
        <p:spPr>
          <a:xfrm>
            <a:off x="4264090" y="2692886"/>
            <a:ext cx="7165800" cy="36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73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500"/>
              <a:buChar char="●"/>
            </a:pPr>
            <a:r>
              <a:rPr lang="uk-UA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забезпечення пацієнту своєчасного доступу до медичної та/або реабілітаційної допомоги</a:t>
            </a:r>
            <a:endParaRPr sz="2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00"/>
              <a:buChar char="●"/>
            </a:pPr>
            <a:r>
              <a:rPr lang="uk-UA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профілактики захворювань</a:t>
            </a:r>
            <a:endParaRPr sz="2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00"/>
              <a:buChar char="●"/>
            </a:pPr>
            <a:r>
              <a:rPr lang="uk-UA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діагностики</a:t>
            </a:r>
            <a:endParaRPr sz="2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00"/>
              <a:buChar char="●"/>
            </a:pPr>
            <a:r>
              <a:rPr lang="uk-UA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спостереження</a:t>
            </a:r>
            <a:endParaRPr sz="2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00"/>
              <a:buChar char="●"/>
            </a:pPr>
            <a:r>
              <a:rPr lang="uk-UA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контролю стану здоров'я пацієнта</a:t>
            </a:r>
            <a:endParaRPr sz="2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00"/>
              <a:buChar char="●"/>
            </a:pPr>
            <a:r>
              <a:rPr lang="uk-UA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лікування</a:t>
            </a:r>
            <a:endParaRPr sz="2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2021-05-11T06:12:02Z</dcterms:created>
  <dc:creator>alexander.martynenko@gmail.com</dc:creator>
</cp:coreProperties>
</file>