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m_and_phr_karazin?igsh=MTVsZ2hvNGhxazRobg" TargetMode="External"/><Relationship Id="rId2" Type="http://schemas.openxmlformats.org/officeDocument/2006/relationships/hyperlink" Target="http://medicine.karazin.ua/uk/departments/kafedri/kafedrapropedevt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204905342184932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1139" y="1931437"/>
            <a:ext cx="6538586" cy="1985547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 відновлення в спорті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139" y="4221386"/>
            <a:ext cx="5503179" cy="174100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i="1" dirty="0" smtClean="0"/>
              <a:t>Для здобувачів освіти програми </a:t>
            </a:r>
            <a:r>
              <a:rPr lang="uk-UA" b="1" i="1" dirty="0" smtClean="0"/>
              <a:t>І7 фізична терапія</a:t>
            </a:r>
          </a:p>
          <a:p>
            <a:pPr algn="l"/>
            <a:r>
              <a:rPr lang="uk-UA" b="1" i="1" dirty="0" smtClean="0"/>
              <a:t>першого (бакалаврського) рівню</a:t>
            </a:r>
          </a:p>
          <a:p>
            <a:pPr algn="l"/>
            <a:r>
              <a:rPr lang="uk-UA" b="1" i="1" dirty="0" smtClean="0"/>
              <a:t>2 року навчання</a:t>
            </a:r>
            <a:endParaRPr lang="uk-UA" b="1" i="1" dirty="0" smtClean="0"/>
          </a:p>
          <a:p>
            <a:pPr algn="l"/>
            <a:r>
              <a:rPr lang="uk-UA" b="1" i="1" dirty="0" smtClean="0"/>
              <a:t>Дисципліна за </a:t>
            </a:r>
            <a:r>
              <a:rPr lang="uk-UA" b="1" i="1" dirty="0" smtClean="0"/>
              <a:t>вибором</a:t>
            </a:r>
          </a:p>
          <a:p>
            <a:pPr algn="l"/>
            <a:endParaRPr lang="en-US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1355" y="222099"/>
            <a:ext cx="8447714" cy="120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Харківський національний університет імені </a:t>
            </a:r>
            <a:r>
              <a:rPr lang="uk-UA" dirty="0" err="1" smtClean="0"/>
              <a:t>в.н</a:t>
            </a:r>
            <a:r>
              <a:rPr lang="uk-UA" dirty="0" smtClean="0"/>
              <a:t>. </a:t>
            </a:r>
            <a:r>
              <a:rPr lang="uk-UA" dirty="0" err="1" smtClean="0"/>
              <a:t>каразіна</a:t>
            </a:r>
            <a:endParaRPr lang="uk-UA" dirty="0" smtClean="0"/>
          </a:p>
          <a:p>
            <a:r>
              <a:rPr lang="uk-UA" dirty="0" smtClean="0"/>
              <a:t>Медичний факультет</a:t>
            </a:r>
          </a:p>
          <a:p>
            <a:r>
              <a:rPr lang="uk-UA" dirty="0" smtClean="0"/>
              <a:t>Кафедра пропедевтики внутрішньої медицини і фізичної реабілітації</a:t>
            </a:r>
            <a:endParaRPr lang="en-US" dirty="0"/>
          </a:p>
        </p:txBody>
      </p:sp>
      <p:pic>
        <p:nvPicPr>
          <p:cNvPr id="1032" name="Picture 8" descr="Як правильно відновитися після тренування | Спортивний портал MIXSPORT.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0" y="2507634"/>
            <a:ext cx="4650226" cy="31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163410" cy="13918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Спортивна медицина є невід</a:t>
            </a:r>
            <a:r>
              <a:rPr lang="en-US" dirty="0" smtClean="0"/>
              <a:t>’</a:t>
            </a:r>
            <a:r>
              <a:rPr lang="uk-UA" dirty="0" smtClean="0"/>
              <a:t>ємною частиною сучасної реабілітаційної медицини і її засоби входять до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фізичного терапевта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208479" cy="358070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Для тих, хто </a:t>
            </a:r>
            <a:r>
              <a:rPr lang="uk-UA" dirty="0" smtClean="0"/>
              <a:t>планує працювати зі спортсменами</a:t>
            </a:r>
            <a:endParaRPr lang="uk-UA" dirty="0" smtClean="0"/>
          </a:p>
          <a:p>
            <a:r>
              <a:rPr lang="uk-UA" dirty="0" smtClean="0"/>
              <a:t>Для тих, хто прагне </a:t>
            </a:r>
            <a:r>
              <a:rPr lang="uk-UA" dirty="0" smtClean="0"/>
              <a:t>володіти сучасними методиками відновлення у спорті та після спортивних травм</a:t>
            </a:r>
            <a:endParaRPr lang="uk-UA" dirty="0" smtClean="0"/>
          </a:p>
          <a:p>
            <a:r>
              <a:rPr lang="uk-UA" dirty="0" smtClean="0"/>
              <a:t>Для тих, хто цінує здоровий рух без болю</a:t>
            </a:r>
          </a:p>
          <a:p>
            <a:r>
              <a:rPr lang="uk-UA" dirty="0" smtClean="0"/>
              <a:t>Для тих, </a:t>
            </a:r>
            <a:r>
              <a:rPr lang="uk-UA" dirty="0" smtClean="0"/>
              <a:t>хто має на меті застосовувати передові концепції фізичної терапії</a:t>
            </a:r>
            <a:endParaRPr lang="uk-UA" dirty="0" smtClean="0"/>
          </a:p>
          <a:p>
            <a:r>
              <a:rPr lang="uk-UA" dirty="0" smtClean="0"/>
              <a:t>Для студентів, що хочуть відпрацьовувати на клінічних практиках і в роботі вже готові інструменти для відновлення у спорті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081254"/>
            <a:ext cx="3114284" cy="41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Знатимемо та вмітимемо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297" y="2004969"/>
            <a:ext cx="6073398" cy="420288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Поняття працездатності в спорті</a:t>
            </a:r>
            <a:endParaRPr lang="uk-UA" dirty="0" smtClean="0"/>
          </a:p>
          <a:p>
            <a:r>
              <a:rPr lang="uk-UA" dirty="0" smtClean="0"/>
              <a:t>стомлення та його наслідки</a:t>
            </a:r>
          </a:p>
          <a:p>
            <a:r>
              <a:rPr lang="uk-UA" dirty="0" smtClean="0"/>
              <a:t>Раціональне харчування, загартовування, гігієнічні умови тренувань</a:t>
            </a:r>
          </a:p>
          <a:p>
            <a:r>
              <a:rPr lang="uk-UA" dirty="0" smtClean="0"/>
              <a:t>Фармакологічні засоби у спорті та медичні маніпуляції (допінг)</a:t>
            </a:r>
          </a:p>
          <a:p>
            <a:r>
              <a:rPr lang="uk-UA" dirty="0" smtClean="0"/>
              <a:t>Масаж та </a:t>
            </a:r>
            <a:r>
              <a:rPr lang="uk-UA" dirty="0" err="1" smtClean="0"/>
              <a:t>преформовані</a:t>
            </a:r>
            <a:r>
              <a:rPr lang="uk-UA" dirty="0" smtClean="0"/>
              <a:t> фізичні чинники у спорті</a:t>
            </a:r>
          </a:p>
          <a:p>
            <a:r>
              <a:rPr lang="uk-UA" dirty="0" smtClean="0"/>
              <a:t>Психологічні засоби відновлення працездатності у спорті</a:t>
            </a:r>
            <a:endParaRPr lang="uk-UA" dirty="0" smtClean="0"/>
          </a:p>
          <a:p>
            <a:r>
              <a:rPr lang="uk-UA" dirty="0" smtClean="0"/>
              <a:t>Та багато іншого!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71" y="1800013"/>
            <a:ext cx="3616891" cy="48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ми?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972810"/>
            <a:ext cx="10363826" cy="3010251"/>
          </a:xfrm>
        </p:spPr>
        <p:txBody>
          <a:bodyPr/>
          <a:lstStyle/>
          <a:p>
            <a:r>
              <a:rPr lang="uk-UA" dirty="0" smtClean="0"/>
              <a:t>Викладачі – практики і керівники реабілітаційних підрозділів, провідні фахівці </a:t>
            </a:r>
          </a:p>
          <a:p>
            <a:r>
              <a:rPr lang="uk-UA" dirty="0" smtClean="0"/>
              <a:t>Бази кафедри – найкращі реабілітаційні відділення та центри в </a:t>
            </a:r>
            <a:r>
              <a:rPr lang="uk-UA" dirty="0" err="1" smtClean="0"/>
              <a:t>харкові</a:t>
            </a:r>
            <a:endParaRPr lang="uk-UA" dirty="0" smtClean="0"/>
          </a:p>
          <a:p>
            <a:r>
              <a:rPr lang="uk-UA" dirty="0" smtClean="0"/>
              <a:t>Власний тренінговий центр, обладнаний за стандартами провідних установ: науково-практичний реабілітаційний центр </a:t>
            </a:r>
            <a:r>
              <a:rPr lang="en-US" b="1" dirty="0" err="1" smtClean="0">
                <a:solidFill>
                  <a:schemeClr val="accent1"/>
                </a:solidFill>
              </a:rPr>
              <a:t>Karazin</a:t>
            </a:r>
            <a:r>
              <a:rPr lang="en-US" b="1" dirty="0" smtClean="0">
                <a:solidFill>
                  <a:schemeClr val="accent1"/>
                </a:solidFill>
              </a:rPr>
              <a:t> rehab</a:t>
            </a:r>
            <a:endParaRPr lang="uk-UA" b="1" dirty="0" smtClean="0">
              <a:solidFill>
                <a:schemeClr val="accent1"/>
              </a:solidFill>
            </a:endParaRPr>
          </a:p>
          <a:p>
            <a:r>
              <a:rPr lang="uk-UA" dirty="0" smtClean="0"/>
              <a:t>Тільки доказова реабілітація на основі найкращих світових протоколів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171" y="4832228"/>
            <a:ext cx="10363826" cy="301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Наша мета – не тільки лікувати хворобу, а і відновлювати </a:t>
            </a:r>
            <a:r>
              <a:rPr lang="uk-UA" sz="1600" i="1" dirty="0" err="1" smtClean="0">
                <a:solidFill>
                  <a:schemeClr val="accent1"/>
                </a:solidFill>
              </a:rPr>
              <a:t>здоров</a:t>
            </a:r>
            <a:r>
              <a:rPr lang="en-US" sz="1600" i="1" dirty="0" smtClean="0">
                <a:solidFill>
                  <a:schemeClr val="accent1"/>
                </a:solidFill>
              </a:rPr>
              <a:t>’</a:t>
            </a:r>
            <a:r>
              <a:rPr lang="uk-UA" sz="1600" i="1" dirty="0" smtClean="0">
                <a:solidFill>
                  <a:schemeClr val="accent1"/>
                </a:solidFill>
              </a:rPr>
              <a:t>я, повноцінний рух та життя </a:t>
            </a:r>
            <a:r>
              <a:rPr lang="uk-UA" sz="1600" i="1" dirty="0" smtClean="0">
                <a:solidFill>
                  <a:schemeClr val="accent1"/>
                </a:solidFill>
              </a:rPr>
              <a:t>пацієнта.</a:t>
            </a:r>
          </a:p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якщо </a:t>
            </a:r>
            <a:r>
              <a:rPr lang="uk-UA" sz="1600" i="1" dirty="0" smtClean="0">
                <a:solidFill>
                  <a:schemeClr val="accent1"/>
                </a:solidFill>
              </a:rPr>
              <a:t>ти теж цього прагнеш, чекаємо на курсі!</a:t>
            </a:r>
            <a:endParaRPr lang="en-U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/>
                </a:solidFill>
              </a:rPr>
              <a:t>Кафедра пропедевтики внутрішньої медицини і фізичної реабілітації</a:t>
            </a:r>
            <a:br>
              <a:rPr lang="uk-UA" sz="3200" dirty="0" smtClean="0">
                <a:solidFill>
                  <a:schemeClr val="accent1"/>
                </a:solidFill>
              </a:rPr>
            </a:br>
            <a:r>
              <a:rPr lang="uk-UA" sz="3200" dirty="0" smtClean="0"/>
              <a:t>чекає на тебе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4441" y="2962712"/>
            <a:ext cx="9983525" cy="27837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Наші документи: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://medicine.karazin.ua/uk//</a:t>
            </a:r>
            <a:r>
              <a:rPr lang="en-US" dirty="0" smtClean="0">
                <a:hlinkClick r:id="rId2"/>
              </a:rPr>
              <a:t>departments/kafedri/kafedrapropedevtiki</a:t>
            </a:r>
            <a:endParaRPr lang="uk-UA" dirty="0" smtClean="0"/>
          </a:p>
          <a:p>
            <a:r>
              <a:rPr lang="uk-UA" dirty="0" smtClean="0"/>
              <a:t>Наш </a:t>
            </a:r>
            <a:r>
              <a:rPr lang="en-US" dirty="0" err="1" smtClean="0"/>
              <a:t>instagram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www.instagram.com/pim_and_phr_karazin?igsh=MTVsZ2hvNGhxazRobg</a:t>
            </a:r>
            <a:endParaRPr lang="ru-RU" dirty="0" smtClean="0"/>
          </a:p>
          <a:p>
            <a:r>
              <a:rPr lang="ru-RU" dirty="0" smtClean="0"/>
              <a:t>Наш </a:t>
            </a:r>
            <a:r>
              <a:rPr lang="en-US" dirty="0" err="1" smtClean="0"/>
              <a:t>facebook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://www.facebook.com/groups/2049053421849322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9900174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160</TotalTime>
  <Words>272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Засоби відновлення в спорті</vt:lpstr>
      <vt:lpstr>Спортивна медицина є невід’ємною частиною сучасної реабілітаційної медицини і її засоби входять до обов’язків фізичного терапевта</vt:lpstr>
      <vt:lpstr>Знатимемо та вмітимемо</vt:lpstr>
      <vt:lpstr>Чому ми?</vt:lpstr>
      <vt:lpstr>Кафедра пропедевтики внутрішньої медицини і фізичної реабілітації чекає на тебе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фізичної терапії та реабілітаційної медицини</dc:title>
  <dc:creator>Слава Україні!</dc:creator>
  <cp:lastModifiedBy>Слава Україні!</cp:lastModifiedBy>
  <cp:revision>13</cp:revision>
  <dcterms:created xsi:type="dcterms:W3CDTF">2025-03-17T13:27:11Z</dcterms:created>
  <dcterms:modified xsi:type="dcterms:W3CDTF">2025-04-13T20:07:33Z</dcterms:modified>
</cp:coreProperties>
</file>