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56824"/>
            <a:ext cx="7766936" cy="1429554"/>
          </a:xfrm>
        </p:spPr>
        <p:txBody>
          <a:bodyPr/>
          <a:lstStyle/>
          <a:p>
            <a:pPr algn="ctr"/>
            <a:r>
              <a:rPr lang="uk-UA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ПОШИРЕНІСТЬ ПАЛІННЯ СЕРЕД УЧНІВ ОСНОВНОЇ ШКОЛИ ІЗ РІЗНИМ РІВНЕМ НАВЧАЛЬНОЇ УСПІШНОСТІ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buClr>
                <a:srgbClr val="90C226"/>
              </a:buClr>
            </a:pPr>
            <a:r>
              <a:rPr lang="uk-UA" dirty="0">
                <a:solidFill>
                  <a:srgbClr val="0070C0"/>
                </a:solidFill>
              </a:rPr>
              <a:t>Асистент кафедри гігієни та соціальної медицини</a:t>
            </a:r>
          </a:p>
          <a:p>
            <a:pPr lvl="0">
              <a:buClr>
                <a:srgbClr val="90C226"/>
              </a:buClr>
            </a:pPr>
            <a:r>
              <a:rPr lang="uk-UA" dirty="0">
                <a:solidFill>
                  <a:srgbClr val="0070C0"/>
                </a:solidFill>
              </a:rPr>
              <a:t>Нестеренко Валентина Геннадіївна 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0032256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20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Грань</vt:lpstr>
      <vt:lpstr>ПОШИРЕНІСТЬ ПАЛІННЯ СЕРЕД УЧНІВ ОСНОВНОЇ ШКОЛИ ІЗ РІЗНИМ РІВНЕМ НАВЧАЛЬНОЇ УСПІШНОСТІ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ПОШИРЕНІСТЬ ПАЛІННЯ СЕРЕД УЧНІВ ОСНОВНОЇ ШКОЛИ ІЗ РІЗНИМ РІВНЕМ НАВЧАЛЬНОЇ УСПІШНОСТІ</dc:title>
  <dc:creator>1</dc:creator>
  <cp:lastModifiedBy>1</cp:lastModifiedBy>
  <cp:revision>1</cp:revision>
  <dcterms:created xsi:type="dcterms:W3CDTF">2017-10-28T18:12:40Z</dcterms:created>
  <dcterms:modified xsi:type="dcterms:W3CDTF">2017-10-28T18:14:16Z</dcterms:modified>
</cp:coreProperties>
</file>