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81682-A7BE-466C-8F9B-238DEEAC6429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98923-4449-4BB7-98B9-0B8E5335CB1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D900A285-A93A-4C6C-8096-72EEB7A19BD5}" type="slidenum">
              <a:rPr lang="uk-UA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1</a:t>
            </a:fld>
            <a:endParaRPr lang="uk-UA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820BB889-9D34-4BBB-8EBF-7B432ADE08F0}" type="datetimeFigureOut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16.10.2017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CC173F88-3387-453B-9303-AC0210B95CB8}" type="slidenum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820BB889-9D34-4BBB-8EBF-7B432ADE08F0}" type="datetimeFigureOut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16.10.2017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CC173F88-3387-453B-9303-AC0210B95CB8}" type="slidenum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820BB889-9D34-4BBB-8EBF-7B432ADE08F0}" type="datetimeFigureOut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16.10.2017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CC173F88-3387-453B-9303-AC0210B95CB8}" type="slidenum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E373F149-83C4-4179-9681-702531CCFDAC}" type="datetimeFigureOut">
              <a:rPr lang="de-DE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16.10.2017</a:t>
            </a:fld>
            <a:endParaRPr lang="de-DE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de-DE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DC1E638-3F78-4E0D-883A-B278700C48C0}" type="slidenum">
              <a:rPr lang="de-DE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de-DE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820BB889-9D34-4BBB-8EBF-7B432ADE08F0}" type="datetimeFigureOut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16.10.2017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CC173F88-3387-453B-9303-AC0210B95CB8}" type="slidenum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820BB889-9D34-4BBB-8EBF-7B432ADE08F0}" type="datetimeFigureOut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16.10.2017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CC173F88-3387-453B-9303-AC0210B95CB8}" type="slidenum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820BB889-9D34-4BBB-8EBF-7B432ADE08F0}" type="datetimeFigureOut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16.10.2017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CC173F88-3387-453B-9303-AC0210B95CB8}" type="slidenum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820BB889-9D34-4BBB-8EBF-7B432ADE08F0}" type="datetimeFigureOut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16.10.2017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CC173F88-3387-453B-9303-AC0210B95CB8}" type="slidenum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820BB889-9D34-4BBB-8EBF-7B432ADE08F0}" type="datetimeFigureOut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16.10.2017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CC173F88-3387-453B-9303-AC0210B95CB8}" type="slidenum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820BB889-9D34-4BBB-8EBF-7B432ADE08F0}" type="datetimeFigureOut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16.10.2017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CC173F88-3387-453B-9303-AC0210B95CB8}" type="slidenum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820BB889-9D34-4BBB-8EBF-7B432ADE08F0}" type="datetimeFigureOut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16.10.2017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CC173F88-3387-453B-9303-AC0210B95CB8}" type="slidenum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820BB889-9D34-4BBB-8EBF-7B432ADE08F0}" type="datetimeFigureOut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16.10.2017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CC173F88-3387-453B-9303-AC0210B95CB8}" type="slidenum">
              <a:rPr lang="ru-RU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ru-RU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20BB889-9D34-4BBB-8EBF-7B432ADE08F0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16.10.2017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C173F88-3387-453B-9303-AC0210B95CB8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rmAutofit fontScale="90000"/>
          </a:bodyPr>
          <a:lstStyle/>
          <a:p>
            <a:r>
              <a:rPr lang="uk-UA" cap="all" dirty="0" smtClean="0">
                <a:latin typeface="Times New Roman" pitchFamily="18" charset="0"/>
                <a:cs typeface="Times New Roman" pitchFamily="18" charset="0"/>
              </a:rPr>
              <a:t>Військовий конфлікт в Україні. Наслідки для дітей.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572008"/>
            <a:ext cx="8358214" cy="2038352"/>
          </a:xfrm>
        </p:spPr>
        <p:txBody>
          <a:bodyPr>
            <a:norm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Лебець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І.С.</a:t>
            </a:r>
            <a:r>
              <a:rPr lang="uk-UA" baseline="30000" dirty="0" smtClean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Білозьоров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І. В.</a:t>
            </a:r>
            <a:r>
              <a:rPr lang="uk-U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uk-UA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Даниленко Г.М.</a:t>
            </a:r>
            <a:r>
              <a:rPr lang="uk-U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Пересипкіна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Т.В. </a:t>
            </a:r>
            <a:r>
              <a:rPr lang="uk-U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1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Харківський національний університет імені В.Н </a:t>
            </a:r>
            <a:r>
              <a:rPr lang="uk-UA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Каразіна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uk-UA" sz="21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 «Інститут охорони здоров’я дітей та підлітків Національної академії медичних наук України», м. Харків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Військовий конфлікт в Україні. Наслідки для дітей.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Військовий конфлікт в Україні. Наслідки для дітей.  </dc:title>
  <dc:creator>док</dc:creator>
  <cp:lastModifiedBy>док</cp:lastModifiedBy>
  <cp:revision>1</cp:revision>
  <dcterms:created xsi:type="dcterms:W3CDTF">2017-10-16T16:01:10Z</dcterms:created>
  <dcterms:modified xsi:type="dcterms:W3CDTF">2017-10-16T16:08:43Z</dcterms:modified>
</cp:coreProperties>
</file>