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im_and_phr_karazin?igsh=MTVsZ2hvNGhxazRobg" TargetMode="External"/><Relationship Id="rId2" Type="http://schemas.openxmlformats.org/officeDocument/2006/relationships/hyperlink" Target="http://medicine.karazin.ua/uk/departments/kafedri/kafedrapropedevtik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groups/204905342184932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1139" y="1931437"/>
            <a:ext cx="6538586" cy="1985547"/>
          </a:xfrm>
        </p:spPr>
        <p:txBody>
          <a:bodyPr>
            <a:normAutofit/>
          </a:bodyPr>
          <a:lstStyle/>
          <a:p>
            <a:pPr algn="l"/>
            <a:r>
              <a:rPr lang="uk-UA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Коригуюча гімнастика</a:t>
            </a: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1139" y="4221386"/>
            <a:ext cx="5503179" cy="174100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uk-UA" b="1" i="1" dirty="0" smtClean="0"/>
              <a:t>Для здобувачів освіти програми </a:t>
            </a:r>
            <a:r>
              <a:rPr lang="uk-UA" b="1" i="1" dirty="0" smtClean="0"/>
              <a:t>І7 фізична терапія</a:t>
            </a:r>
          </a:p>
          <a:p>
            <a:pPr algn="l"/>
            <a:r>
              <a:rPr lang="uk-UA" b="1" i="1" dirty="0" smtClean="0"/>
              <a:t>першого (бакалаврського) рівню</a:t>
            </a:r>
          </a:p>
          <a:p>
            <a:pPr algn="l"/>
            <a:r>
              <a:rPr lang="uk-UA" b="1" i="1" dirty="0" smtClean="0"/>
              <a:t>2 року навчання</a:t>
            </a:r>
            <a:endParaRPr lang="uk-UA" b="1" i="1" dirty="0" smtClean="0"/>
          </a:p>
          <a:p>
            <a:pPr algn="l"/>
            <a:r>
              <a:rPr lang="uk-UA" b="1" i="1" dirty="0" smtClean="0"/>
              <a:t>Дисципліна за </a:t>
            </a:r>
            <a:r>
              <a:rPr lang="uk-UA" b="1" i="1" dirty="0" smtClean="0"/>
              <a:t>вибором</a:t>
            </a:r>
          </a:p>
          <a:p>
            <a:pPr algn="l"/>
            <a:endParaRPr lang="en-US" b="1" i="1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11355" y="222099"/>
            <a:ext cx="8447714" cy="1204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Харківський національний університет імені </a:t>
            </a:r>
            <a:r>
              <a:rPr lang="uk-UA" dirty="0" err="1" smtClean="0"/>
              <a:t>в.н</a:t>
            </a:r>
            <a:r>
              <a:rPr lang="uk-UA" dirty="0" smtClean="0"/>
              <a:t>. </a:t>
            </a:r>
            <a:r>
              <a:rPr lang="uk-UA" dirty="0" err="1" smtClean="0"/>
              <a:t>каразіна</a:t>
            </a:r>
            <a:endParaRPr lang="uk-UA" dirty="0" smtClean="0"/>
          </a:p>
          <a:p>
            <a:r>
              <a:rPr lang="uk-UA" dirty="0" smtClean="0"/>
              <a:t>Медичний факультет</a:t>
            </a:r>
          </a:p>
          <a:p>
            <a:r>
              <a:rPr lang="uk-UA" dirty="0" smtClean="0"/>
              <a:t>Кафедра пропедевтики внутрішньої медицини і фізичної реабілітації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" r="30182"/>
          <a:stretch/>
        </p:blipFill>
        <p:spPr>
          <a:xfrm>
            <a:off x="538617" y="1931437"/>
            <a:ext cx="4540039" cy="409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34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Фізична терапія </a:t>
            </a:r>
            <a:r>
              <a:rPr lang="uk-UA" dirty="0" smtClean="0"/>
              <a:t>– НАПРЯМ, що розвивається чи не найбільш стрімко у сучасній медицині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208479" cy="3580702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Для тих, хто хоче </a:t>
            </a:r>
            <a:r>
              <a:rPr lang="uk-UA" dirty="0" smtClean="0"/>
              <a:t>на </a:t>
            </a:r>
            <a:r>
              <a:rPr lang="uk-UA" dirty="0" smtClean="0"/>
              <a:t>практиці </a:t>
            </a:r>
            <a:r>
              <a:rPr lang="uk-UA" dirty="0" smtClean="0"/>
              <a:t>опанувати </a:t>
            </a:r>
            <a:r>
              <a:rPr lang="uk-UA" dirty="0" smtClean="0"/>
              <a:t>основи фізичної терапії</a:t>
            </a:r>
          </a:p>
          <a:p>
            <a:r>
              <a:rPr lang="uk-UA" dirty="0" smtClean="0"/>
              <a:t>Для тих, хто прагне </a:t>
            </a:r>
            <a:r>
              <a:rPr lang="uk-UA" dirty="0" smtClean="0"/>
              <a:t>володіти сучасними методиками мануальної та </a:t>
            </a:r>
            <a:r>
              <a:rPr lang="uk-UA" dirty="0" err="1" smtClean="0"/>
              <a:t>кінезіотерапії</a:t>
            </a:r>
            <a:endParaRPr lang="uk-UA" dirty="0" smtClean="0"/>
          </a:p>
          <a:p>
            <a:r>
              <a:rPr lang="uk-UA" dirty="0" smtClean="0"/>
              <a:t>Для тих, хто цінує здоровий рух без болю</a:t>
            </a:r>
          </a:p>
          <a:p>
            <a:r>
              <a:rPr lang="uk-UA" dirty="0" smtClean="0"/>
              <a:t>Для тих, </a:t>
            </a:r>
            <a:r>
              <a:rPr lang="uk-UA" dirty="0" smtClean="0"/>
              <a:t>хто має на меті застосовувати передові концепції фізичної терапії</a:t>
            </a:r>
            <a:endParaRPr lang="uk-UA" dirty="0" smtClean="0"/>
          </a:p>
          <a:p>
            <a:r>
              <a:rPr lang="uk-UA" dirty="0" smtClean="0"/>
              <a:t>Для студентів, що хочуть відпрацьовувати на клінічних практиках і в роботі вже готові інструменти відновлення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588" y="2010340"/>
            <a:ext cx="3036989" cy="404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30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Знатимемо та вмітимемо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931015" y="2004969"/>
            <a:ext cx="5578679" cy="4202883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Базові принципи </a:t>
            </a:r>
            <a:r>
              <a:rPr lang="uk-UA" dirty="0" err="1" smtClean="0"/>
              <a:t>корегуючої</a:t>
            </a:r>
            <a:r>
              <a:rPr lang="uk-UA" dirty="0" smtClean="0"/>
              <a:t> гімнастики</a:t>
            </a:r>
            <a:endParaRPr lang="uk-UA" dirty="0" smtClean="0"/>
          </a:p>
          <a:p>
            <a:r>
              <a:rPr lang="uk-UA" dirty="0" smtClean="0"/>
              <a:t>Визначення та основні типи </a:t>
            </a:r>
            <a:r>
              <a:rPr lang="uk-UA" dirty="0" err="1" smtClean="0"/>
              <a:t>манульних</a:t>
            </a:r>
            <a:r>
              <a:rPr lang="uk-UA" dirty="0" smtClean="0"/>
              <a:t> методів фізичної терапії</a:t>
            </a:r>
          </a:p>
          <a:p>
            <a:r>
              <a:rPr lang="uk-UA" dirty="0" smtClean="0"/>
              <a:t>Принципи та правила </a:t>
            </a:r>
            <a:r>
              <a:rPr lang="uk-UA" dirty="0" err="1" smtClean="0"/>
              <a:t>кінезіотерапії</a:t>
            </a:r>
            <a:endParaRPr lang="uk-UA" dirty="0" smtClean="0"/>
          </a:p>
          <a:p>
            <a:r>
              <a:rPr lang="en-US" dirty="0" err="1" smtClean="0"/>
              <a:t>Neurac</a:t>
            </a:r>
            <a:r>
              <a:rPr lang="en-US" dirty="0" smtClean="0"/>
              <a:t> </a:t>
            </a:r>
            <a:r>
              <a:rPr lang="uk-UA" dirty="0" smtClean="0"/>
              <a:t>терапія</a:t>
            </a:r>
          </a:p>
          <a:p>
            <a:r>
              <a:rPr lang="uk-UA" dirty="0" smtClean="0"/>
              <a:t>Концепція </a:t>
            </a:r>
            <a:r>
              <a:rPr lang="en-US" dirty="0" err="1" smtClean="0"/>
              <a:t>Meitland</a:t>
            </a:r>
            <a:endParaRPr lang="en-US" dirty="0" smtClean="0"/>
          </a:p>
          <a:p>
            <a:r>
              <a:rPr lang="uk-UA" dirty="0" smtClean="0"/>
              <a:t>Концепція </a:t>
            </a:r>
            <a:r>
              <a:rPr lang="en-US" dirty="0" smtClean="0"/>
              <a:t>mulligan</a:t>
            </a:r>
          </a:p>
          <a:p>
            <a:r>
              <a:rPr lang="en-US" dirty="0" smtClean="0"/>
              <a:t>PNF</a:t>
            </a:r>
          </a:p>
          <a:p>
            <a:r>
              <a:rPr lang="en-US" dirty="0" smtClean="0"/>
              <a:t>DNS</a:t>
            </a:r>
          </a:p>
          <a:p>
            <a:r>
              <a:rPr lang="uk-UA" dirty="0" smtClean="0"/>
              <a:t>Відпрацювання всіх технік на практичних </a:t>
            </a:r>
            <a:r>
              <a:rPr lang="uk-UA" dirty="0" err="1" smtClean="0"/>
              <a:t>інтенсивах</a:t>
            </a:r>
            <a:endParaRPr lang="uk-UA" dirty="0" smtClean="0"/>
          </a:p>
          <a:p>
            <a:r>
              <a:rPr lang="uk-UA" dirty="0" smtClean="0"/>
              <a:t>Та багато іншого!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78" y="2210497"/>
            <a:ext cx="4774269" cy="358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97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Чому ми?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1972810"/>
            <a:ext cx="10363826" cy="3010251"/>
          </a:xfrm>
        </p:spPr>
        <p:txBody>
          <a:bodyPr/>
          <a:lstStyle/>
          <a:p>
            <a:r>
              <a:rPr lang="uk-UA" dirty="0" smtClean="0"/>
              <a:t>Викладачі – практики і керівники реабілітаційних підрозділів, провідні фахівці </a:t>
            </a:r>
          </a:p>
          <a:p>
            <a:r>
              <a:rPr lang="uk-UA" dirty="0" smtClean="0"/>
              <a:t>Бази кафедри – найкращі реабілітаційні відділення та центри в </a:t>
            </a:r>
            <a:r>
              <a:rPr lang="uk-UA" dirty="0" err="1" smtClean="0"/>
              <a:t>харкові</a:t>
            </a:r>
            <a:endParaRPr lang="uk-UA" dirty="0" smtClean="0"/>
          </a:p>
          <a:p>
            <a:r>
              <a:rPr lang="uk-UA" dirty="0" smtClean="0"/>
              <a:t>Власний тренінговий центр, обладнаний за стандартами провідних установ: науково-практичний реабілітаційний центр </a:t>
            </a:r>
            <a:r>
              <a:rPr lang="en-US" b="1" dirty="0" err="1" smtClean="0">
                <a:solidFill>
                  <a:schemeClr val="accent1"/>
                </a:solidFill>
              </a:rPr>
              <a:t>Karazin</a:t>
            </a:r>
            <a:r>
              <a:rPr lang="en-US" b="1" dirty="0" smtClean="0">
                <a:solidFill>
                  <a:schemeClr val="accent1"/>
                </a:solidFill>
              </a:rPr>
              <a:t> rehab</a:t>
            </a:r>
            <a:endParaRPr lang="uk-UA" b="1" dirty="0" smtClean="0">
              <a:solidFill>
                <a:schemeClr val="accent1"/>
              </a:solidFill>
            </a:endParaRPr>
          </a:p>
          <a:p>
            <a:r>
              <a:rPr lang="uk-UA" dirty="0" smtClean="0"/>
              <a:t>Тільки доказова реабілітація на основі найкращих світових протоколів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64171" y="4832228"/>
            <a:ext cx="10363826" cy="3010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1600" i="1" dirty="0" smtClean="0">
                <a:solidFill>
                  <a:schemeClr val="accent1"/>
                </a:solidFill>
              </a:rPr>
              <a:t>Наша мета – не тільки лікувати хворобу, а і відновлювати </a:t>
            </a:r>
            <a:r>
              <a:rPr lang="uk-UA" sz="1600" i="1" dirty="0" err="1" smtClean="0">
                <a:solidFill>
                  <a:schemeClr val="accent1"/>
                </a:solidFill>
              </a:rPr>
              <a:t>здоров</a:t>
            </a:r>
            <a:r>
              <a:rPr lang="en-US" sz="1600" i="1" dirty="0" smtClean="0">
                <a:solidFill>
                  <a:schemeClr val="accent1"/>
                </a:solidFill>
              </a:rPr>
              <a:t>’</a:t>
            </a:r>
            <a:r>
              <a:rPr lang="uk-UA" sz="1600" i="1" dirty="0" smtClean="0">
                <a:solidFill>
                  <a:schemeClr val="accent1"/>
                </a:solidFill>
              </a:rPr>
              <a:t>я, повноцінний рух та життя </a:t>
            </a:r>
            <a:r>
              <a:rPr lang="uk-UA" sz="1600" i="1" dirty="0" smtClean="0">
                <a:solidFill>
                  <a:schemeClr val="accent1"/>
                </a:solidFill>
              </a:rPr>
              <a:t>пацієнта.</a:t>
            </a:r>
          </a:p>
          <a:p>
            <a:pPr marL="0" indent="0" algn="ctr">
              <a:buNone/>
            </a:pPr>
            <a:r>
              <a:rPr lang="uk-UA" sz="1600" i="1" dirty="0" smtClean="0">
                <a:solidFill>
                  <a:schemeClr val="accent1"/>
                </a:solidFill>
              </a:rPr>
              <a:t>якщо </a:t>
            </a:r>
            <a:r>
              <a:rPr lang="uk-UA" sz="1600" i="1" dirty="0" smtClean="0">
                <a:solidFill>
                  <a:schemeClr val="accent1"/>
                </a:solidFill>
              </a:rPr>
              <a:t>ти теж цього прагнеш, чекаємо на курсі!</a:t>
            </a:r>
            <a:endParaRPr lang="en-US" sz="16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02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accent1"/>
                </a:solidFill>
              </a:rPr>
              <a:t>Кафедра пропедевтики внутрішньої медицини і фізичної реабілітації</a:t>
            </a:r>
            <a:br>
              <a:rPr lang="uk-UA" sz="3200" dirty="0" smtClean="0">
                <a:solidFill>
                  <a:schemeClr val="accent1"/>
                </a:solidFill>
              </a:rPr>
            </a:br>
            <a:r>
              <a:rPr lang="uk-UA" sz="3200" dirty="0" smtClean="0"/>
              <a:t>чекає на тебе</a:t>
            </a:r>
            <a:endParaRPr lang="en-US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14441" y="2962712"/>
            <a:ext cx="9983525" cy="2783748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Наші документи: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://medicine.karazin.ua/uk//</a:t>
            </a:r>
            <a:r>
              <a:rPr lang="en-US" dirty="0" smtClean="0">
                <a:hlinkClick r:id="rId2"/>
              </a:rPr>
              <a:t>departments/kafedri/kafedrapropedevtiki</a:t>
            </a:r>
            <a:endParaRPr lang="uk-UA" dirty="0" smtClean="0"/>
          </a:p>
          <a:p>
            <a:r>
              <a:rPr lang="uk-UA" dirty="0" smtClean="0"/>
              <a:t>Наш </a:t>
            </a:r>
            <a:r>
              <a:rPr lang="en-US" dirty="0" err="1" smtClean="0"/>
              <a:t>instagram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www.instagram.com/pim_and_phr_karazin?igsh=MTVsZ2hvNGhxazRobg</a:t>
            </a:r>
            <a:endParaRPr lang="ru-RU" dirty="0" smtClean="0"/>
          </a:p>
          <a:p>
            <a:r>
              <a:rPr lang="ru-RU" dirty="0" smtClean="0"/>
              <a:t>Наш </a:t>
            </a:r>
            <a:r>
              <a:rPr lang="en-US" dirty="0" err="1" smtClean="0"/>
              <a:t>facebook</a:t>
            </a:r>
            <a:r>
              <a:rPr lang="uk-UA" dirty="0" smtClean="0"/>
              <a:t>: </a:t>
            </a: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://www.facebook.com/groups/2049053421849322</a:t>
            </a:r>
            <a:r>
              <a:rPr lang="en-US" dirty="0" smtClean="0">
                <a:hlinkClick r:id="rId4"/>
              </a:rPr>
              <a:t>/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99001748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146</TotalTime>
  <Words>251</Words>
  <Application>Microsoft Office PowerPoint</Application>
  <PresentationFormat>Широкоэкранный</PresentationFormat>
  <Paragraphs>39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Tw Cen MT</vt:lpstr>
      <vt:lpstr>Капля</vt:lpstr>
      <vt:lpstr>Коригуюча гімнастика</vt:lpstr>
      <vt:lpstr>Фізична терапія – НАПРЯМ, що розвивається чи не найбільш стрімко у сучасній медицині </vt:lpstr>
      <vt:lpstr>Знатимемо та вмітимемо</vt:lpstr>
      <vt:lpstr>Чому ми?</vt:lpstr>
      <vt:lpstr>Кафедра пропедевтики внутрішньої медицини і фізичної реабілітації чекає на тебе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фізичної терапії та реабілітаційної медицини</dc:title>
  <dc:creator>Слава Україні!</dc:creator>
  <cp:lastModifiedBy>Слава Україні!</cp:lastModifiedBy>
  <cp:revision>11</cp:revision>
  <dcterms:created xsi:type="dcterms:W3CDTF">2025-03-17T13:27:11Z</dcterms:created>
  <dcterms:modified xsi:type="dcterms:W3CDTF">2025-04-13T19:52:56Z</dcterms:modified>
</cp:coreProperties>
</file>